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7" r:id="rId3"/>
    <p:sldId id="259" r:id="rId4"/>
    <p:sldId id="268" r:id="rId5"/>
    <p:sldId id="261" r:id="rId6"/>
    <p:sldId id="270" r:id="rId7"/>
    <p:sldId id="274" r:id="rId8"/>
    <p:sldId id="264" r:id="rId9"/>
  </p:sldIdLst>
  <p:sldSz cx="12192000" cy="6858000"/>
  <p:notesSz cx="9799638" cy="6735763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PT Sans" panose="020B0503020203020204" pitchFamily="34" charset="-52"/>
      <p:regular r:id="rId15"/>
      <p:bold r:id="rId16"/>
      <p:italic r:id="rId17"/>
      <p:boldItalic r:id="rId18"/>
    </p:embeddedFont>
    <p:embeddedFont>
      <p:font typeface="PT Serif" panose="020A0603040505020204" pitchFamily="18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g677uHtEcUyAecoQUEuV+lg043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72"/>
      </p:cViewPr>
      <p:guideLst>
        <p:guide orient="horz" pos="216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246510" cy="33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550860" y="0"/>
            <a:ext cx="4246510" cy="33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54300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79965" y="3199488"/>
            <a:ext cx="7839710" cy="303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397806"/>
            <a:ext cx="4246510" cy="33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550860" y="6397806"/>
            <a:ext cx="4246510" cy="33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54300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979965" y="3199488"/>
            <a:ext cx="7839710" cy="303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5550860" y="6397806"/>
            <a:ext cx="4246510" cy="33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03563" y="785813"/>
            <a:ext cx="3771900" cy="2120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997748" y="3024710"/>
            <a:ext cx="7981981" cy="247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5651595" y="5969766"/>
            <a:ext cx="4323573" cy="31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03563" y="785813"/>
            <a:ext cx="3771900" cy="2120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997748" y="3024710"/>
            <a:ext cx="7981981" cy="247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</p:txBody>
      </p:sp>
      <p:sp>
        <p:nvSpPr>
          <p:cNvPr id="143" name="Google Shape;143;p4:notes"/>
          <p:cNvSpPr txBox="1">
            <a:spLocks noGrp="1"/>
          </p:cNvSpPr>
          <p:nvPr>
            <p:ph type="sldNum" idx="12"/>
          </p:nvPr>
        </p:nvSpPr>
        <p:spPr>
          <a:xfrm>
            <a:off x="5651595" y="5969766"/>
            <a:ext cx="4323573" cy="31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FE31736D-3664-E1B7-EBC0-695B4FDE4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>
            <a:extLst>
              <a:ext uri="{FF2B5EF4-FFF2-40B4-BE49-F238E27FC236}">
                <a16:creationId xmlns:a16="http://schemas.microsoft.com/office/drawing/2014/main" id="{6BB72F04-CC0D-EB6B-9A2B-85EB3A57E3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103563" y="785813"/>
            <a:ext cx="3771900" cy="2120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2FF676F4-A593-7F93-9C0D-C5C4298C01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7748" y="3024710"/>
            <a:ext cx="7981981" cy="247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418E9268-898D-B441-0E43-B6FD9C9F14F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51595" y="5969766"/>
            <a:ext cx="4323573" cy="31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868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e619951da3_0_113:notes"/>
          <p:cNvSpPr txBox="1">
            <a:spLocks noGrp="1"/>
          </p:cNvSpPr>
          <p:nvPr>
            <p:ph type="body" idx="1"/>
          </p:nvPr>
        </p:nvSpPr>
        <p:spPr>
          <a:xfrm>
            <a:off x="979962" y="3199483"/>
            <a:ext cx="7839695" cy="30309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e619951da3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54300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F9AE7FB3-14ED-BC16-4852-87E6072EC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>
            <a:extLst>
              <a:ext uri="{FF2B5EF4-FFF2-40B4-BE49-F238E27FC236}">
                <a16:creationId xmlns:a16="http://schemas.microsoft.com/office/drawing/2014/main" id="{627BEA54-EC16-4740-A4A3-78A248AB1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103563" y="785813"/>
            <a:ext cx="3771900" cy="2120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BD3EAF06-477C-DCC0-367C-FC3F3D937F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7748" y="3024710"/>
            <a:ext cx="7981981" cy="247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F4F36AAC-DD4A-CC4C-F46B-A6A31BCA386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51595" y="5969766"/>
            <a:ext cx="4323573" cy="31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4345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>
          <a:extLst>
            <a:ext uri="{FF2B5EF4-FFF2-40B4-BE49-F238E27FC236}">
              <a16:creationId xmlns:a16="http://schemas.microsoft.com/office/drawing/2014/main" id="{194F76AF-383D-0CCA-99DD-7C020BE29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>
            <a:extLst>
              <a:ext uri="{FF2B5EF4-FFF2-40B4-BE49-F238E27FC236}">
                <a16:creationId xmlns:a16="http://schemas.microsoft.com/office/drawing/2014/main" id="{7E8ED0DA-D3D0-17C3-6304-A5AEDD28A4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103563" y="785813"/>
            <a:ext cx="3771900" cy="2120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4:notes">
            <a:extLst>
              <a:ext uri="{FF2B5EF4-FFF2-40B4-BE49-F238E27FC236}">
                <a16:creationId xmlns:a16="http://schemas.microsoft.com/office/drawing/2014/main" id="{7E4E720D-7224-8110-9E38-5912FA83C6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7748" y="3024710"/>
            <a:ext cx="7981981" cy="2474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/>
          </a:p>
        </p:txBody>
      </p:sp>
      <p:sp>
        <p:nvSpPr>
          <p:cNvPr id="143" name="Google Shape;143;p4:notes">
            <a:extLst>
              <a:ext uri="{FF2B5EF4-FFF2-40B4-BE49-F238E27FC236}">
                <a16:creationId xmlns:a16="http://schemas.microsoft.com/office/drawing/2014/main" id="{BFE9A29E-96AF-EBA9-85F5-FC9AA5C565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51595" y="5969766"/>
            <a:ext cx="4323573" cy="31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4377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e619951da3_0_162:notes"/>
          <p:cNvSpPr txBox="1">
            <a:spLocks noGrp="1"/>
          </p:cNvSpPr>
          <p:nvPr>
            <p:ph type="body" idx="1"/>
          </p:nvPr>
        </p:nvSpPr>
        <p:spPr>
          <a:xfrm>
            <a:off x="979962" y="3199483"/>
            <a:ext cx="7839695" cy="30309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e619951da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54300" y="504825"/>
            <a:ext cx="4491038" cy="25257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34"/>
              </a:spcBef>
              <a:spcAft>
                <a:spcPts val="0"/>
              </a:spcAft>
              <a:buClr>
                <a:srgbClr val="888888"/>
              </a:buClr>
              <a:buSzPts val="4168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29"/>
              </a:spcBef>
              <a:spcAft>
                <a:spcPts val="0"/>
              </a:spcAft>
              <a:buClr>
                <a:srgbClr val="888888"/>
              </a:buClr>
              <a:buSzPts val="3646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25"/>
              </a:spcBef>
              <a:spcAft>
                <a:spcPts val="0"/>
              </a:spcAft>
              <a:buClr>
                <a:srgbClr val="888888"/>
              </a:buClr>
              <a:buSzPts val="3126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21"/>
              </a:spcBef>
              <a:spcAft>
                <a:spcPts val="0"/>
              </a:spcAft>
              <a:buClr>
                <a:srgbClr val="888888"/>
              </a:buClr>
              <a:buSzPts val="260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21"/>
              </a:spcBef>
              <a:spcAft>
                <a:spcPts val="0"/>
              </a:spcAft>
              <a:buClr>
                <a:srgbClr val="888888"/>
              </a:buClr>
              <a:buSzPts val="260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21"/>
              </a:spcBef>
              <a:spcAft>
                <a:spcPts val="0"/>
              </a:spcAft>
              <a:buClr>
                <a:srgbClr val="888888"/>
              </a:buClr>
              <a:buSzPts val="260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21"/>
              </a:spcBef>
              <a:spcAft>
                <a:spcPts val="0"/>
              </a:spcAft>
              <a:buClr>
                <a:srgbClr val="888888"/>
              </a:buClr>
              <a:buSzPts val="260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21"/>
              </a:spcBef>
              <a:spcAft>
                <a:spcPts val="0"/>
              </a:spcAft>
              <a:buClr>
                <a:srgbClr val="888888"/>
              </a:buClr>
              <a:buSzPts val="260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21"/>
              </a:spcBef>
              <a:spcAft>
                <a:spcPts val="0"/>
              </a:spcAft>
              <a:buClr>
                <a:srgbClr val="888888"/>
              </a:buClr>
              <a:buSzPts val="260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 rot="5400000">
            <a:off x="3833020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 rot="5400000">
            <a:off x="7285038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1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10"/>
              <a:buFont typeface="Calibri"/>
              <a:buNone/>
              <a:defRPr sz="521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1"/>
              </a:spcBef>
              <a:spcAft>
                <a:spcPts val="0"/>
              </a:spcAft>
              <a:buClr>
                <a:srgbClr val="888888"/>
              </a:buClr>
              <a:buSzPts val="2605"/>
              <a:buNone/>
              <a:defRPr sz="260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69"/>
              </a:spcBef>
              <a:spcAft>
                <a:spcPts val="0"/>
              </a:spcAft>
              <a:buClr>
                <a:srgbClr val="888888"/>
              </a:buClr>
              <a:buSzPts val="2344"/>
              <a:buNone/>
              <a:defRPr sz="2344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17"/>
              </a:spcBef>
              <a:spcAft>
                <a:spcPts val="0"/>
              </a:spcAft>
              <a:buClr>
                <a:srgbClr val="888888"/>
              </a:buClr>
              <a:buSzPts val="2084"/>
              <a:buNone/>
              <a:defRPr sz="2084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4"/>
              <a:buNone/>
              <a:defRPr sz="1824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4"/>
              <a:buNone/>
              <a:defRPr sz="1824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4"/>
              <a:buNone/>
              <a:defRPr sz="1824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4"/>
              <a:buNone/>
              <a:defRPr sz="1824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4"/>
              <a:buNone/>
              <a:defRPr sz="1824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65"/>
              </a:spcBef>
              <a:spcAft>
                <a:spcPts val="0"/>
              </a:spcAft>
              <a:buClr>
                <a:srgbClr val="888888"/>
              </a:buClr>
              <a:buSzPts val="1824"/>
              <a:buNone/>
              <a:defRPr sz="182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0121" algn="l">
              <a:spcBef>
                <a:spcPts val="729"/>
              </a:spcBef>
              <a:spcAft>
                <a:spcPts val="0"/>
              </a:spcAft>
              <a:buClr>
                <a:schemeClr val="dk1"/>
              </a:buClr>
              <a:buSzPts val="3646"/>
              <a:buChar char="•"/>
              <a:defRPr sz="3646"/>
            </a:lvl1pPr>
            <a:lvl2pPr marL="914400" lvl="1" indent="-427101" algn="l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Char char="–"/>
              <a:defRPr sz="3126"/>
            </a:lvl2pPr>
            <a:lvl3pPr marL="1371600" lvl="2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•"/>
              <a:defRPr sz="2605"/>
            </a:lvl3pPr>
            <a:lvl4pPr marL="1828800" lvl="3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–"/>
              <a:defRPr sz="2344"/>
            </a:lvl4pPr>
            <a:lvl5pPr marL="2286000" lvl="4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»"/>
              <a:defRPr sz="2344"/>
            </a:lvl5pPr>
            <a:lvl6pPr marL="2743200" lvl="5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6pPr>
            <a:lvl7pPr marL="3200400" lvl="6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7pPr>
            <a:lvl8pPr marL="3657600" lvl="7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8pPr>
            <a:lvl9pPr marL="4114800" lvl="8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2"/>
          </p:nvPr>
        </p:nvSpPr>
        <p:spPr>
          <a:xfrm>
            <a:off x="6197601" y="1600202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0121" algn="l">
              <a:spcBef>
                <a:spcPts val="729"/>
              </a:spcBef>
              <a:spcAft>
                <a:spcPts val="0"/>
              </a:spcAft>
              <a:buClr>
                <a:schemeClr val="dk1"/>
              </a:buClr>
              <a:buSzPts val="3646"/>
              <a:buChar char="•"/>
              <a:defRPr sz="3646"/>
            </a:lvl1pPr>
            <a:lvl2pPr marL="914400" lvl="1" indent="-427101" algn="l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Char char="–"/>
              <a:defRPr sz="3126"/>
            </a:lvl2pPr>
            <a:lvl3pPr marL="1371600" lvl="2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•"/>
              <a:defRPr sz="2605"/>
            </a:lvl3pPr>
            <a:lvl4pPr marL="1828800" lvl="3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–"/>
              <a:defRPr sz="2344"/>
            </a:lvl4pPr>
            <a:lvl5pPr marL="2286000" lvl="4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»"/>
              <a:defRPr sz="2344"/>
            </a:lvl5pPr>
            <a:lvl6pPr marL="2743200" lvl="5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6pPr>
            <a:lvl7pPr marL="3200400" lvl="6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7pPr>
            <a:lvl8pPr marL="3657600" lvl="7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8pPr>
            <a:lvl9pPr marL="4114800" lvl="8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31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None/>
              <a:defRPr sz="3126" b="1"/>
            </a:lvl1pPr>
            <a:lvl2pPr marL="914400" lvl="1" indent="-228600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None/>
              <a:defRPr sz="2605" b="1"/>
            </a:lvl2pPr>
            <a:lvl3pPr marL="1371600" lvl="2" indent="-228600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None/>
              <a:defRPr sz="2344" b="1"/>
            </a:lvl3pPr>
            <a:lvl4pPr marL="1828800" lvl="3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4pPr>
            <a:lvl5pPr marL="2286000" lvl="4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5pPr>
            <a:lvl6pPr marL="2743200" lvl="5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6pPr>
            <a:lvl7pPr marL="3200400" lvl="6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7pPr>
            <a:lvl8pPr marL="3657600" lvl="7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8pPr>
            <a:lvl9pPr marL="4114800" lvl="8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7101" algn="l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Char char="•"/>
              <a:defRPr sz="3126"/>
            </a:lvl1pPr>
            <a:lvl2pPr marL="914400" lvl="1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–"/>
              <a:defRPr sz="2605"/>
            </a:lvl2pPr>
            <a:lvl3pPr marL="1371600" lvl="2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3pPr>
            <a:lvl4pPr marL="1828800" lvl="3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–"/>
              <a:defRPr sz="2084"/>
            </a:lvl4pPr>
            <a:lvl5pPr marL="2286000" lvl="4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»"/>
              <a:defRPr sz="2084"/>
            </a:lvl5pPr>
            <a:lvl6pPr marL="2743200" lvl="5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6pPr>
            <a:lvl7pPr marL="3200400" lvl="6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7pPr>
            <a:lvl8pPr marL="3657600" lvl="7" indent="-360934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8pPr>
            <a:lvl9pPr marL="4114800" lvl="8" indent="-360934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None/>
              <a:defRPr sz="3126" b="1"/>
            </a:lvl1pPr>
            <a:lvl2pPr marL="914400" lvl="1" indent="-228600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None/>
              <a:defRPr sz="2605" b="1"/>
            </a:lvl2pPr>
            <a:lvl3pPr marL="1371600" lvl="2" indent="-228600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None/>
              <a:defRPr sz="2344" b="1"/>
            </a:lvl3pPr>
            <a:lvl4pPr marL="1828800" lvl="3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4pPr>
            <a:lvl5pPr marL="2286000" lvl="4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5pPr>
            <a:lvl6pPr marL="2743200" lvl="5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6pPr>
            <a:lvl7pPr marL="3200400" lvl="6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7pPr>
            <a:lvl8pPr marL="3657600" lvl="7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8pPr>
            <a:lvl9pPr marL="4114800" lvl="8" indent="-228600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None/>
              <a:defRPr sz="2084" b="1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7101" algn="l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Char char="•"/>
              <a:defRPr sz="3126"/>
            </a:lvl1pPr>
            <a:lvl2pPr marL="914400" lvl="1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–"/>
              <a:defRPr sz="2605"/>
            </a:lvl2pPr>
            <a:lvl3pPr marL="1371600" lvl="2" indent="-377444" algn="l">
              <a:spcBef>
                <a:spcPts val="469"/>
              </a:spcBef>
              <a:spcAft>
                <a:spcPts val="0"/>
              </a:spcAft>
              <a:buClr>
                <a:schemeClr val="dk1"/>
              </a:buClr>
              <a:buSzPts val="2344"/>
              <a:buChar char="•"/>
              <a:defRPr sz="2344"/>
            </a:lvl3pPr>
            <a:lvl4pPr marL="1828800" lvl="3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–"/>
              <a:defRPr sz="2084"/>
            </a:lvl4pPr>
            <a:lvl5pPr marL="2286000" lvl="4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»"/>
              <a:defRPr sz="2084"/>
            </a:lvl5pPr>
            <a:lvl6pPr marL="2743200" lvl="5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6pPr>
            <a:lvl7pPr marL="3200400" lvl="6" indent="-360933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7pPr>
            <a:lvl8pPr marL="3657600" lvl="7" indent="-360934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8pPr>
            <a:lvl9pPr marL="4114800" lvl="8" indent="-360934" algn="l">
              <a:spcBef>
                <a:spcPts val="417"/>
              </a:spcBef>
              <a:spcAft>
                <a:spcPts val="0"/>
              </a:spcAft>
              <a:buClr>
                <a:schemeClr val="dk1"/>
              </a:buClr>
              <a:buSzPts val="2084"/>
              <a:buChar char="•"/>
              <a:defRPr sz="2084"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5"/>
              <a:buFont typeface="Calibri"/>
              <a:buNone/>
              <a:defRPr sz="260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3268" algn="l">
              <a:spcBef>
                <a:spcPts val="834"/>
              </a:spcBef>
              <a:spcAft>
                <a:spcPts val="0"/>
              </a:spcAft>
              <a:buClr>
                <a:schemeClr val="dk1"/>
              </a:buClr>
              <a:buSzPts val="4168"/>
              <a:buChar char="•"/>
              <a:defRPr sz="4168"/>
            </a:lvl1pPr>
            <a:lvl2pPr marL="914400" lvl="1" indent="-460121" algn="l">
              <a:spcBef>
                <a:spcPts val="729"/>
              </a:spcBef>
              <a:spcAft>
                <a:spcPts val="0"/>
              </a:spcAft>
              <a:buClr>
                <a:schemeClr val="dk1"/>
              </a:buClr>
              <a:buSzPts val="3646"/>
              <a:buChar char="–"/>
              <a:defRPr sz="3646"/>
            </a:lvl2pPr>
            <a:lvl3pPr marL="1371600" lvl="2" indent="-427100" algn="l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Char char="•"/>
              <a:defRPr sz="3126"/>
            </a:lvl3pPr>
            <a:lvl4pPr marL="1828800" lvl="3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–"/>
              <a:defRPr sz="2605"/>
            </a:lvl4pPr>
            <a:lvl5pPr marL="2286000" lvl="4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»"/>
              <a:defRPr sz="2605"/>
            </a:lvl5pPr>
            <a:lvl6pPr marL="2743200" lvl="5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•"/>
              <a:defRPr sz="2605"/>
            </a:lvl6pPr>
            <a:lvl7pPr marL="3200400" lvl="6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•"/>
              <a:defRPr sz="2605"/>
            </a:lvl7pPr>
            <a:lvl8pPr marL="3657600" lvl="7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•"/>
              <a:defRPr sz="2605"/>
            </a:lvl8pPr>
            <a:lvl9pPr marL="4114800" lvl="8" indent="-394017" algn="l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Char char="•"/>
              <a:defRPr sz="2605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4"/>
              <a:buNone/>
              <a:defRPr sz="1824"/>
            </a:lvl1pPr>
            <a:lvl2pPr marL="914400" lvl="1" indent="-228600" algn="l">
              <a:spcBef>
                <a:spcPts val="313"/>
              </a:spcBef>
              <a:spcAft>
                <a:spcPts val="0"/>
              </a:spcAft>
              <a:buClr>
                <a:schemeClr val="dk1"/>
              </a:buClr>
              <a:buSzPts val="1563"/>
              <a:buNone/>
              <a:defRPr sz="1563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2"/>
              <a:buNone/>
              <a:defRPr sz="1302"/>
            </a:lvl3pPr>
            <a:lvl4pPr marL="1828800" lvl="3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4pPr>
            <a:lvl5pPr marL="2286000" lvl="4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5pPr>
            <a:lvl6pPr marL="2743200" lvl="5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6pPr>
            <a:lvl7pPr marL="3200400" lvl="6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7pPr>
            <a:lvl8pPr marL="3657600" lvl="7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8pPr>
            <a:lvl9pPr marL="4114800" lvl="8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2389718" y="4800599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5"/>
              <a:buFont typeface="Calibri"/>
              <a:buNone/>
              <a:defRPr sz="260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5"/>
              </a:spcBef>
              <a:spcAft>
                <a:spcPts val="0"/>
              </a:spcAft>
              <a:buClr>
                <a:schemeClr val="dk1"/>
              </a:buClr>
              <a:buSzPts val="1824"/>
              <a:buNone/>
              <a:defRPr sz="1824"/>
            </a:lvl1pPr>
            <a:lvl2pPr marL="914400" lvl="1" indent="-228600" algn="l">
              <a:spcBef>
                <a:spcPts val="313"/>
              </a:spcBef>
              <a:spcAft>
                <a:spcPts val="0"/>
              </a:spcAft>
              <a:buClr>
                <a:schemeClr val="dk1"/>
              </a:buClr>
              <a:buSzPts val="1563"/>
              <a:buNone/>
              <a:defRPr sz="1563"/>
            </a:lvl2pPr>
            <a:lvl3pPr marL="1371600" lvl="2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2"/>
              <a:buNone/>
              <a:defRPr sz="1302"/>
            </a:lvl3pPr>
            <a:lvl4pPr marL="1828800" lvl="3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4pPr>
            <a:lvl5pPr marL="2286000" lvl="4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5pPr>
            <a:lvl6pPr marL="2743200" lvl="5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6pPr>
            <a:lvl7pPr marL="3200400" lvl="6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7pPr>
            <a:lvl8pPr marL="3657600" lvl="7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8pPr>
            <a:lvl9pPr marL="4114800" lvl="8" indent="-228600" algn="l">
              <a:spcBef>
                <a:spcPts val="234"/>
              </a:spcBef>
              <a:spcAft>
                <a:spcPts val="0"/>
              </a:spcAft>
              <a:buClr>
                <a:schemeClr val="dk1"/>
              </a:buClr>
              <a:buSzPts val="1172"/>
              <a:buNone/>
              <a:defRPr sz="1172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31"/>
              <a:buFont typeface="Calibri"/>
              <a:buNone/>
              <a:defRPr sz="57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3268" algn="l" rtl="0">
              <a:spcBef>
                <a:spcPts val="834"/>
              </a:spcBef>
              <a:spcAft>
                <a:spcPts val="0"/>
              </a:spcAft>
              <a:buClr>
                <a:schemeClr val="dk1"/>
              </a:buClr>
              <a:buSzPts val="4168"/>
              <a:buFont typeface="Arial"/>
              <a:buChar char="•"/>
              <a:defRPr sz="41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0121" algn="l" rtl="0">
              <a:spcBef>
                <a:spcPts val="729"/>
              </a:spcBef>
              <a:spcAft>
                <a:spcPts val="0"/>
              </a:spcAft>
              <a:buClr>
                <a:schemeClr val="dk1"/>
              </a:buClr>
              <a:buSzPts val="3646"/>
              <a:buFont typeface="Arial"/>
              <a:buChar char="–"/>
              <a:defRPr sz="3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27100" algn="l" rtl="0">
              <a:spcBef>
                <a:spcPts val="625"/>
              </a:spcBef>
              <a:spcAft>
                <a:spcPts val="0"/>
              </a:spcAft>
              <a:buClr>
                <a:schemeClr val="dk1"/>
              </a:buClr>
              <a:buSzPts val="3126"/>
              <a:buFont typeface="Arial"/>
              <a:buChar char="•"/>
              <a:defRPr sz="31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4017" algn="l" rtl="0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Font typeface="Arial"/>
              <a:buChar char="–"/>
              <a:defRPr sz="26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4017" algn="l" rtl="0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Font typeface="Arial"/>
              <a:buChar char="»"/>
              <a:defRPr sz="26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4017" algn="l" rtl="0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Font typeface="Arial"/>
              <a:buChar char="•"/>
              <a:defRPr sz="26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4017" algn="l" rtl="0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Font typeface="Arial"/>
              <a:buChar char="•"/>
              <a:defRPr sz="26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4017" algn="l" rtl="0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Font typeface="Arial"/>
              <a:buChar char="•"/>
              <a:defRPr sz="26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4017" algn="l" rtl="0">
              <a:spcBef>
                <a:spcPts val="521"/>
              </a:spcBef>
              <a:spcAft>
                <a:spcPts val="0"/>
              </a:spcAft>
              <a:buClr>
                <a:schemeClr val="dk1"/>
              </a:buClr>
              <a:buSzPts val="2605"/>
              <a:buFont typeface="Arial"/>
              <a:buChar char="•"/>
              <a:defRPr sz="26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165601" y="6356351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56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26" Type="http://schemas.openxmlformats.org/officeDocument/2006/relationships/image" Target="../media/image26.jpg"/><Relationship Id="rId3" Type="http://schemas.openxmlformats.org/officeDocument/2006/relationships/image" Target="../media/image3.png"/><Relationship Id="rId21" Type="http://schemas.openxmlformats.org/officeDocument/2006/relationships/image" Target="../media/image21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g"/><Relationship Id="rId25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jpg"/><Relationship Id="rId5" Type="http://schemas.openxmlformats.org/officeDocument/2006/relationships/image" Target="../media/image5.png"/><Relationship Id="rId15" Type="http://schemas.openxmlformats.org/officeDocument/2006/relationships/image" Target="../media/image15.jpg"/><Relationship Id="rId23" Type="http://schemas.openxmlformats.org/officeDocument/2006/relationships/image" Target="../media/image23.jp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jp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30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4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2.jp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0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hyperlink" Target="https://kils.kpfu.ru/ru/glavnay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3.jpg"/><Relationship Id="rId5" Type="http://schemas.openxmlformats.org/officeDocument/2006/relationships/image" Target="../media/image5.png"/><Relationship Id="rId10" Type="http://schemas.openxmlformats.org/officeDocument/2006/relationships/image" Target="../media/image42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3.png"/><Relationship Id="rId18" Type="http://schemas.openxmlformats.org/officeDocument/2006/relationships/hyperlink" Target="https://natlang.ru/press-center/news/novosti/v-tatarstane-proydet-kazanskiy-mezhdunarodnyy-lingvisticheskiy-sammit/" TargetMode="External"/><Relationship Id="rId26" Type="http://schemas.openxmlformats.org/officeDocument/2006/relationships/image" Target="../media/image21.jpg"/><Relationship Id="rId3" Type="http://schemas.openxmlformats.org/officeDocument/2006/relationships/image" Target="../media/image3.png"/><Relationship Id="rId21" Type="http://schemas.openxmlformats.org/officeDocument/2006/relationships/image" Target="../media/image55.png"/><Relationship Id="rId7" Type="http://schemas.openxmlformats.org/officeDocument/2006/relationships/image" Target="../media/image7.png"/><Relationship Id="rId12" Type="http://schemas.openxmlformats.org/officeDocument/2006/relationships/image" Target="../media/image52.png"/><Relationship Id="rId17" Type="http://schemas.openxmlformats.org/officeDocument/2006/relationships/hyperlink" Target="https://uchitel-slovesnik.ru/regions/v-mezhdunarodnyj-lingvisticheskij-sammit" TargetMode="External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instrao.ru/press-center/news/novosti/isro-vystupit-partnyerom-mezhdunarodnogo-lingvisticheskogo-sammita-v-kazani/" TargetMode="External"/><Relationship Id="rId20" Type="http://schemas.openxmlformats.org/officeDocument/2006/relationships/hyperlink" Target="https://magarif-uku.ru/news/it_is_interesting/v-kazanskii-mezdunarodnyi-lingvisticeskii-sammit-temy-i-spikery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24" Type="http://schemas.openxmlformats.org/officeDocument/2006/relationships/image" Target="../media/image57.png"/><Relationship Id="rId5" Type="http://schemas.openxmlformats.org/officeDocument/2006/relationships/image" Target="../media/image5.png"/><Relationship Id="rId15" Type="http://schemas.openxmlformats.org/officeDocument/2006/relationships/hyperlink" Target="https://ru.mapryal.org/news/v-kazanskij-mezhdunarodnij-lingvisticheskij-sammit-2024" TargetMode="External"/><Relationship Id="rId23" Type="http://schemas.openxmlformats.org/officeDocument/2006/relationships/image" Target="../media/image20.png"/><Relationship Id="rId10" Type="http://schemas.openxmlformats.org/officeDocument/2006/relationships/image" Target="../media/image50.png"/><Relationship Id="rId19" Type="http://schemas.openxmlformats.org/officeDocument/2006/relationships/hyperlink" Target="https://www.tatar-inform.ru/news/mezdunarodnyi-lingvisticeskii-sammit-v-kazani-sobral-bolee-2-tys-celovek-iz-20-stran-5929696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54.png"/><Relationship Id="rId22" Type="http://schemas.openxmlformats.org/officeDocument/2006/relationships/image" Target="../media/image56.jpg"/><Relationship Id="rId27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C:\Users\MSShafigullin\Desktop\Проекты\Брендбук\Гайдлайн\Презентация\презентация шаблон КФУ-01.jpg"/>
          <p:cNvPicPr preferRelativeResize="0"/>
          <p:nvPr/>
        </p:nvPicPr>
        <p:blipFill rotWithShape="1">
          <a:blip r:embed="rId3">
            <a:alphaModFix/>
          </a:blip>
          <a:srcRect b="20471"/>
          <a:stretch/>
        </p:blipFill>
        <p:spPr>
          <a:xfrm>
            <a:off x="0" y="2381"/>
            <a:ext cx="12192000" cy="6855619"/>
          </a:xfrm>
          <a:prstGeom prst="rect">
            <a:avLst/>
          </a:prstGeom>
          <a:solidFill>
            <a:srgbClr val="B7CCE4"/>
          </a:solidFill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724931" y="2913039"/>
            <a:ext cx="11005751" cy="2919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</a:pPr>
            <a:r>
              <a:rPr lang="ru-RU" sz="3200" b="1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Об итогах V Казанского 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</a:pPr>
            <a:r>
              <a:rPr lang="ru-RU" sz="3200" b="1" i="0" u="none" strike="noStrike" cap="none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международного лингвистического саммита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T Sans"/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(16 октября - 30 ноября 2024 г.)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94" name="Google Shape;94;p1"/>
          <p:cNvCxnSpPr/>
          <p:nvPr/>
        </p:nvCxnSpPr>
        <p:spPr>
          <a:xfrm rot="10800000">
            <a:off x="3119671" y="2744115"/>
            <a:ext cx="5952660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1389" y="1052736"/>
            <a:ext cx="2749221" cy="1124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-11517909" y="7607280"/>
            <a:ext cx="12192000" cy="58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PT Sans" panose="020B0503020203020204" pitchFamily="34" charset="-52"/>
              <a:ea typeface="PT Sans" panose="020B0503020203020204" pitchFamily="34" charset="-52"/>
              <a:cs typeface="PT Serif"/>
              <a:sym typeface="PT Serif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0" y="-925"/>
            <a:ext cx="12192000" cy="691672"/>
          </a:xfrm>
          <a:prstGeom prst="rect">
            <a:avLst/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u="none" strike="noStrike" cap="none">
              <a:solidFill>
                <a:schemeClr val="lt1"/>
              </a:solidFill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/>
        </p:nvSpPr>
        <p:spPr>
          <a:xfrm>
            <a:off x="1352708" y="-9112"/>
            <a:ext cx="5417852" cy="75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FFFFFF"/>
                </a:solidFill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V Казанский международный лингвистический саммит</a:t>
            </a:r>
            <a:endParaRPr lang="ru-RU" sz="2400" b="0" i="0" u="none" strike="noStrike" cap="none" dirty="0">
              <a:solidFill>
                <a:schemeClr val="lt1"/>
              </a:solidFill>
              <a:latin typeface="PT Sans" panose="020B0503020203020204" pitchFamily="34" charset="-52"/>
              <a:ea typeface="PT Sans" panose="020B0503020203020204" pitchFamily="34" charset="-52"/>
              <a:cs typeface="PT Sans"/>
              <a:sym typeface="PT Sans"/>
            </a:endParaRPr>
          </a:p>
        </p:txBody>
      </p:sp>
      <p:pic>
        <p:nvPicPr>
          <p:cNvPr id="128" name="Google Shape;128;p3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2860" y="53250"/>
            <a:ext cx="674287" cy="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796" y="61877"/>
            <a:ext cx="674397" cy="5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0025" y="69454"/>
            <a:ext cx="674287" cy="5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3" descr="C:\Users\MSShafigullin\Desktop\2020\5+\5+ (white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2344" y="44624"/>
            <a:ext cx="13190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" descr="C:\Users\MSShafigullin\Desktop\Проекты\Презентация по ДК\q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2504" y="260648"/>
            <a:ext cx="471181" cy="4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" descr="C:\Users\MSShafigullin\Desktop\2020\Презентация КФУ\TH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00094" y="-3344"/>
            <a:ext cx="336000" cy="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11199603" y="305761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"/>
                <a:sym typeface="PT Sans"/>
              </a:rPr>
              <a:t>401</a:t>
            </a:r>
            <a:endParaRPr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"/>
                <a:sym typeface="PT Sans"/>
              </a:rPr>
              <a:t>5</a:t>
            </a:r>
            <a:endParaRPr sz="1067" b="0" i="0" u="none" strike="noStrike" cap="none">
              <a:solidFill>
                <a:srgbClr val="FFFFFF"/>
              </a:solidFill>
              <a:latin typeface="PT Sans" panose="020B0503020203020204" pitchFamily="34" charset="-52"/>
              <a:ea typeface="PT Sans" panose="020B0503020203020204" pitchFamily="34" charset="-52"/>
              <a:cs typeface="PT Sans"/>
              <a:sym typeface="PT Sans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11199603" y="-27384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"/>
                <a:sym typeface="PT Sans"/>
              </a:rPr>
              <a:t>801-1000</a:t>
            </a:r>
            <a:endParaRPr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 panose="020B0503020203020204" pitchFamily="34" charset="-52"/>
                <a:ea typeface="PT Sans" panose="020B0503020203020204" pitchFamily="34" charset="-52"/>
                <a:cs typeface="PT Sans"/>
                <a:sym typeface="PT Sans"/>
              </a:rPr>
              <a:t>14-16</a:t>
            </a:r>
            <a:endParaRPr sz="1067" b="0" i="0" u="none" strike="noStrike" cap="none">
              <a:solidFill>
                <a:srgbClr val="FFFFFF"/>
              </a:solidFill>
              <a:latin typeface="PT Sans" panose="020B0503020203020204" pitchFamily="34" charset="-52"/>
              <a:ea typeface="PT Sans" panose="020B0503020203020204" pitchFamily="34" charset="-52"/>
              <a:cs typeface="PT Sans"/>
              <a:sym typeface="PT Sans"/>
            </a:endParaRPr>
          </a:p>
        </p:txBody>
      </p:sp>
      <p:pic>
        <p:nvPicPr>
          <p:cNvPr id="136" name="Google Shape;136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760" y="98822"/>
            <a:ext cx="1225948" cy="50163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"/>
          <p:cNvSpPr txBox="1"/>
          <p:nvPr/>
        </p:nvSpPr>
        <p:spPr>
          <a:xfrm>
            <a:off x="9000044" y="2944889"/>
            <a:ext cx="17741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17365D"/>
                </a:solidFill>
                <a:latin typeface="PT Sans" panose="020B0503020203020204" pitchFamily="34" charset="-52"/>
                <a:ea typeface="PT Sans" panose="020B0503020203020204" pitchFamily="34" charset="-52"/>
                <a:sym typeface="Arial"/>
              </a:rPr>
              <a:t>ПАРТНЁРЫ:</a:t>
            </a:r>
            <a:endParaRPr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2" name="Google Shape;114;p1">
            <a:extLst>
              <a:ext uri="{FF2B5EF4-FFF2-40B4-BE49-F238E27FC236}">
                <a16:creationId xmlns:a16="http://schemas.microsoft.com/office/drawing/2014/main" id="{86CE1958-07C3-4CBB-81AB-C96E6EE34AD1}"/>
              </a:ext>
            </a:extLst>
          </p:cNvPr>
          <p:cNvSpPr/>
          <p:nvPr/>
        </p:nvSpPr>
        <p:spPr>
          <a:xfrm>
            <a:off x="1395746" y="1368742"/>
            <a:ext cx="2559068" cy="94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V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Казанский международный лингвистический саммит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(KILS-202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4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16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октября – 30 ноября 2024 года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sp>
        <p:nvSpPr>
          <p:cNvPr id="3" name="Google Shape;115;p1">
            <a:extLst>
              <a:ext uri="{FF2B5EF4-FFF2-40B4-BE49-F238E27FC236}">
                <a16:creationId xmlns:a16="http://schemas.microsoft.com/office/drawing/2014/main" id="{C22DB85A-4A19-4145-9A72-27C87615315B}"/>
              </a:ext>
            </a:extLst>
          </p:cNvPr>
          <p:cNvSpPr txBox="1"/>
          <p:nvPr/>
        </p:nvSpPr>
        <p:spPr>
          <a:xfrm>
            <a:off x="383202" y="2427888"/>
            <a:ext cx="3397568" cy="385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Calibri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В рамках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Саммита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 состоялись: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00"/>
              <a:buFont typeface="Calibri"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L="171450" marR="0" lvl="0" indent="-17145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Noto Sans Symbols"/>
              <a:buChar char="⮚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Лингвометодический фестиваль «Языковые тренды и методические инновации - 2024»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(16-18 октября)</a:t>
            </a:r>
          </a:p>
          <a:p>
            <a:pPr marL="171450" marR="0" lvl="0" indent="-17145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Noto Sans Symbols"/>
              <a:buChar char="⮚"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L="171450" marR="0" lvl="0" indent="-17145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Noto Sans Symbols"/>
              <a:buChar char="⮚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Международная научная конференция «Вызовы и тренды современной лингвистики»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(29-31 октября)</a:t>
            </a:r>
          </a:p>
          <a:p>
            <a:pPr marL="171450" marR="0" lvl="0" indent="-17145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Noto Sans Symbols"/>
              <a:buChar char="⮚"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L="171450" marR="0" lvl="0" indent="-17145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Noto Sans Symbols"/>
              <a:buChar char="⮚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Декада татарской филологии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(18-30 ноября)</a:t>
            </a:r>
            <a:endParaRPr kumimoji="0" lang="ru-RU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</p:txBody>
      </p:sp>
      <p:pic>
        <p:nvPicPr>
          <p:cNvPr id="4" name="Google Shape;116;p1">
            <a:extLst>
              <a:ext uri="{FF2B5EF4-FFF2-40B4-BE49-F238E27FC236}">
                <a16:creationId xmlns:a16="http://schemas.microsoft.com/office/drawing/2014/main" id="{C8AFEAA7-4D66-4166-945D-A999B68FCCAD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371532" y="1470657"/>
            <a:ext cx="1109635" cy="73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3;p1" descr="Изображение выглядит как текст, Шрифт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96B92C75-7D4F-7075-9E0E-3C692437469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20199" y="3314180"/>
            <a:ext cx="1872207" cy="556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5;p1" descr="Изображение выглядит как графический дизайн, мультфильм, графическая вставка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01E0C275-569C-1FAF-8476-23DF37089DC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74672" y="3987950"/>
            <a:ext cx="847287" cy="655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6;p1" descr="Изображение выглядит как текст, Шрифт, логотип, плакат&#10;&#10;Автоматически созданное описание">
            <a:extLst>
              <a:ext uri="{FF2B5EF4-FFF2-40B4-BE49-F238E27FC236}">
                <a16:creationId xmlns:a16="http://schemas.microsoft.com/office/drawing/2014/main" id="{B44EB223-32A5-77F1-AC4B-A6348282E79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99603" y="3916986"/>
            <a:ext cx="770044" cy="77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7;p1" descr="Изображение выглядит как символ, логотип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8AC25C6-AB59-4D96-1F81-A3FEBED9284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61549" y="3982225"/>
            <a:ext cx="651143" cy="639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8;p1" descr="Изображение выглядит как текст, Шриф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2249C6F-5D07-0198-D03F-DEF2F706627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013971" y="4051278"/>
            <a:ext cx="1468700" cy="57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9;p1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4BF268E-7D05-4369-44A6-C945BF95CA3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068557" y="4012100"/>
            <a:ext cx="1613905" cy="55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0;p1" descr="Изображение выглядит как текст, Шрифт, логотип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3E037CC-BD44-C5F9-4C06-59E6A65B9039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93017" y="4037882"/>
            <a:ext cx="1670767" cy="48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87FB61-773C-118D-5006-ABB6B864880F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7957" b="33035"/>
          <a:stretch/>
        </p:blipFill>
        <p:spPr>
          <a:xfrm>
            <a:off x="6108347" y="3343106"/>
            <a:ext cx="1641814" cy="507407"/>
          </a:xfrm>
          <a:prstGeom prst="rect">
            <a:avLst/>
          </a:prstGeom>
        </p:spPr>
      </p:pic>
      <p:sp>
        <p:nvSpPr>
          <p:cNvPr id="18" name="Google Shape;139;p3">
            <a:extLst>
              <a:ext uri="{FF2B5EF4-FFF2-40B4-BE49-F238E27FC236}">
                <a16:creationId xmlns:a16="http://schemas.microsoft.com/office/drawing/2014/main" id="{30A8EED5-5FC2-B329-F25D-4403F788E687}"/>
              </a:ext>
            </a:extLst>
          </p:cNvPr>
          <p:cNvSpPr txBox="1"/>
          <p:nvPr/>
        </p:nvSpPr>
        <p:spPr>
          <a:xfrm>
            <a:off x="4708221" y="2944889"/>
            <a:ext cx="26118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17365D"/>
                </a:solidFill>
                <a:latin typeface="PT Sans" panose="020B0503020203020204" pitchFamily="34" charset="-52"/>
                <a:ea typeface="PT Sans" panose="020B0503020203020204" pitchFamily="34" charset="-52"/>
                <a:sym typeface="Arial"/>
              </a:rPr>
              <a:t>СООРГАНИЗАТОРЫ:</a:t>
            </a:r>
            <a:endParaRPr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BF1A36-C2BC-50AF-B238-78272E621F9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60074" y="3230806"/>
            <a:ext cx="720658" cy="71816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1A12B67-8F64-D1C9-7D58-70E39258DD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61510" y="3186791"/>
            <a:ext cx="847287" cy="63587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2C1EA92-2CDF-CE61-FE59-64FD3822FA0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18274" y="3255259"/>
            <a:ext cx="949820" cy="65788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F08D83D-17B7-F0D4-2937-646ACDB74D6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96744" y="3287185"/>
            <a:ext cx="643793" cy="652454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0260FDF6-E9A5-C3F8-F475-DF5E13EBF50C}"/>
              </a:ext>
            </a:extLst>
          </p:cNvPr>
          <p:cNvSpPr/>
          <p:nvPr/>
        </p:nvSpPr>
        <p:spPr>
          <a:xfrm>
            <a:off x="296030" y="1075309"/>
            <a:ext cx="3658784" cy="535377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188006-2BB0-9ABF-65BD-03DFCF4C7D39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6" r="6"/>
          <a:stretch/>
        </p:blipFill>
        <p:spPr>
          <a:xfrm>
            <a:off x="8388881" y="4801045"/>
            <a:ext cx="2925949" cy="195035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D136B37-8D12-E5FE-7284-C8B5EC74D205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43267" y="753248"/>
            <a:ext cx="3110591" cy="207343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73D6F5-F97C-20FD-4A96-B12EE20AA41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23" r="23"/>
          <a:stretch/>
        </p:blipFill>
        <p:spPr>
          <a:xfrm>
            <a:off x="4735587" y="4800385"/>
            <a:ext cx="2925950" cy="195101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9F0B8E-CB56-0081-88ED-3FFED152E2EB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125436" y="768451"/>
            <a:ext cx="3110591" cy="2074133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/>
          <p:nvPr/>
        </p:nvSpPr>
        <p:spPr>
          <a:xfrm>
            <a:off x="-11517909" y="7607280"/>
            <a:ext cx="12192000" cy="58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0" y="-925"/>
            <a:ext cx="12192000" cy="691672"/>
          </a:xfrm>
          <a:prstGeom prst="rect">
            <a:avLst/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 txBox="1"/>
          <p:nvPr/>
        </p:nvSpPr>
        <p:spPr>
          <a:xfrm>
            <a:off x="1352708" y="5519"/>
            <a:ext cx="5417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Лингвометодический фестиваль «Языковые тренды и методические инновации - 2024» </a:t>
            </a:r>
            <a:endParaRPr lang="ru-RU" sz="20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7" name="Google Shape;157;p4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2860" y="53250"/>
            <a:ext cx="674287" cy="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7796" y="61877"/>
            <a:ext cx="674397" cy="5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0025" y="69454"/>
            <a:ext cx="674287" cy="5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C:\Users\MSShafigullin\Desktop\2020\5+\5+ (white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2344" y="44624"/>
            <a:ext cx="13190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 descr="C:\Users\MSShafigullin\Desktop\Проекты\Презентация по ДК\qs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32504" y="260648"/>
            <a:ext cx="471181" cy="4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C:\Users\MSShafigullin\Desktop\2020\Презентация КФУ\TH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00094" y="-3344"/>
            <a:ext cx="336000" cy="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/>
          <p:cNvSpPr txBox="1"/>
          <p:nvPr/>
        </p:nvSpPr>
        <p:spPr>
          <a:xfrm>
            <a:off x="11199603" y="305761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11199603" y="-27384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801-1000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14-16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5" name="Google Shape;165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6760" y="98822"/>
            <a:ext cx="1225948" cy="5016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4;p1">
            <a:extLst>
              <a:ext uri="{FF2B5EF4-FFF2-40B4-BE49-F238E27FC236}">
                <a16:creationId xmlns:a16="http://schemas.microsoft.com/office/drawing/2014/main" id="{5D0C6284-87E6-D186-07F0-A42876975BEF}"/>
              </a:ext>
            </a:extLst>
          </p:cNvPr>
          <p:cNvSpPr/>
          <p:nvPr/>
        </p:nvSpPr>
        <p:spPr>
          <a:xfrm>
            <a:off x="1392838" y="1377886"/>
            <a:ext cx="2559068" cy="94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V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Казанский международный лингвистический саммит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(KILS-202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4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16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октября – 30 ноября 2024 года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3" name="Google Shape;116;p1">
            <a:extLst>
              <a:ext uri="{FF2B5EF4-FFF2-40B4-BE49-F238E27FC236}">
                <a16:creationId xmlns:a16="http://schemas.microsoft.com/office/drawing/2014/main" id="{1A3C4952-0DB5-033A-C8D9-132D547D9586}"/>
              </a:ext>
            </a:extLst>
          </p:cNvPr>
          <p:cNvPicPr preferRelativeResize="0"/>
          <p:nvPr/>
        </p:nvPicPr>
        <p:blipFill>
          <a:blip r:embed="rId11"/>
          <a:srcRect/>
          <a:stretch/>
        </p:blipFill>
        <p:spPr>
          <a:xfrm>
            <a:off x="469208" y="1461513"/>
            <a:ext cx="1109635" cy="739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CF2A3E7-0CA0-5D41-644D-D1123C8C0C5A}"/>
              </a:ext>
            </a:extLst>
          </p:cNvPr>
          <p:cNvSpPr/>
          <p:nvPr/>
        </p:nvSpPr>
        <p:spPr>
          <a:xfrm>
            <a:off x="402850" y="1075309"/>
            <a:ext cx="3484740" cy="535377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115;p1">
            <a:extLst>
              <a:ext uri="{FF2B5EF4-FFF2-40B4-BE49-F238E27FC236}">
                <a16:creationId xmlns:a16="http://schemas.microsoft.com/office/drawing/2014/main" id="{043DE49E-C724-CB80-A2FE-76C730B0D0C9}"/>
              </a:ext>
            </a:extLst>
          </p:cNvPr>
          <p:cNvSpPr txBox="1"/>
          <p:nvPr/>
        </p:nvSpPr>
        <p:spPr>
          <a:xfrm>
            <a:off x="490022" y="2427888"/>
            <a:ext cx="3397568" cy="136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00"/>
              <a:buFont typeface="Calibri"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Лингвометодический фестиваль «Языковые тренды </a:t>
            </a: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и методические инновации </a:t>
            </a: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- 2024»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(16-18 октября)</a:t>
            </a:r>
          </a:p>
        </p:txBody>
      </p:sp>
      <p:sp>
        <p:nvSpPr>
          <p:cNvPr id="8" name="Google Shape;227;g2e619951da3_0_113">
            <a:extLst>
              <a:ext uri="{FF2B5EF4-FFF2-40B4-BE49-F238E27FC236}">
                <a16:creationId xmlns:a16="http://schemas.microsoft.com/office/drawing/2014/main" id="{2A93578C-EB5C-9046-F9A8-13ADAC785D57}"/>
              </a:ext>
            </a:extLst>
          </p:cNvPr>
          <p:cNvSpPr txBox="1"/>
          <p:nvPr/>
        </p:nvSpPr>
        <p:spPr>
          <a:xfrm>
            <a:off x="431379" y="4022909"/>
            <a:ext cx="15843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3061"/>
                </a:solidFill>
                <a:latin typeface="PT Sans"/>
                <a:ea typeface="PT Sans"/>
                <a:cs typeface="PT Sans"/>
                <a:sym typeface="PT Sans"/>
              </a:rPr>
              <a:t>более</a:t>
            </a:r>
            <a:br>
              <a:rPr lang="ru-RU" dirty="0">
                <a:solidFill>
                  <a:srgbClr val="00306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ru-RU" sz="4400" b="1" dirty="0">
                <a:solidFill>
                  <a:srgbClr val="003061"/>
                </a:solidFill>
                <a:latin typeface="PT Sans"/>
                <a:ea typeface="PT Sans"/>
                <a:cs typeface="PT Sans"/>
                <a:sym typeface="PT Sans"/>
              </a:rPr>
              <a:t>1400</a:t>
            </a:r>
            <a:endParaRPr sz="4400" b="1" dirty="0">
              <a:solidFill>
                <a:srgbClr val="00306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" name="Google Shape;215;g2e619951da3_0_113">
            <a:extLst>
              <a:ext uri="{FF2B5EF4-FFF2-40B4-BE49-F238E27FC236}">
                <a16:creationId xmlns:a16="http://schemas.microsoft.com/office/drawing/2014/main" id="{00D4DEC5-5453-A63E-D448-B8DAB35CE007}"/>
              </a:ext>
            </a:extLst>
          </p:cNvPr>
          <p:cNvSpPr/>
          <p:nvPr/>
        </p:nvSpPr>
        <p:spPr>
          <a:xfrm>
            <a:off x="520929" y="5092838"/>
            <a:ext cx="1405200" cy="12598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1800" b="1" dirty="0">
                <a:solidFill>
                  <a:srgbClr val="003061"/>
                </a:solidFill>
                <a:latin typeface="PT Sans"/>
                <a:ea typeface="PT Sans"/>
                <a:sym typeface="PT Sans"/>
              </a:rPr>
              <a:t>из</a:t>
            </a:r>
            <a:endParaRPr sz="1800" b="1" dirty="0">
              <a:solidFill>
                <a:srgbClr val="003061"/>
              </a:solidFill>
              <a:latin typeface="PT Sans"/>
              <a:ea typeface="PT Sans"/>
              <a:sym typeface="PT Sans"/>
            </a:endParaRPr>
          </a:p>
          <a:p>
            <a:pPr algn="ctr"/>
            <a:r>
              <a:rPr lang="ru-RU" sz="4400" b="1" dirty="0">
                <a:solidFill>
                  <a:srgbClr val="003061"/>
                </a:solidFill>
                <a:latin typeface="PT Sans"/>
                <a:ea typeface="PT Sans"/>
                <a:sym typeface="PT Sans"/>
              </a:rPr>
              <a:t>60</a:t>
            </a:r>
            <a:endParaRPr sz="4400" b="1" dirty="0">
              <a:solidFill>
                <a:srgbClr val="003061"/>
              </a:solidFill>
              <a:latin typeface="PT Sans"/>
              <a:ea typeface="PT Sans"/>
              <a:sym typeface="PT Sans"/>
            </a:endParaRPr>
          </a:p>
        </p:txBody>
      </p:sp>
      <p:sp>
        <p:nvSpPr>
          <p:cNvPr id="10" name="Google Shape;217;g2e619951da3_0_113">
            <a:extLst>
              <a:ext uri="{FF2B5EF4-FFF2-40B4-BE49-F238E27FC236}">
                <a16:creationId xmlns:a16="http://schemas.microsoft.com/office/drawing/2014/main" id="{B217EEEE-A0C7-3389-011A-48718DD65E9F}"/>
              </a:ext>
            </a:extLst>
          </p:cNvPr>
          <p:cNvSpPr txBox="1"/>
          <p:nvPr/>
        </p:nvSpPr>
        <p:spPr>
          <a:xfrm>
            <a:off x="1384487" y="5500631"/>
            <a:ext cx="2677147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городов Российской Федерации</a:t>
            </a:r>
            <a:endParaRPr sz="1800" b="1" dirty="0">
              <a:solidFill>
                <a:srgbClr val="00206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Google Shape;217;g2e619951da3_0_113">
            <a:extLst>
              <a:ext uri="{FF2B5EF4-FFF2-40B4-BE49-F238E27FC236}">
                <a16:creationId xmlns:a16="http://schemas.microsoft.com/office/drawing/2014/main" id="{B9B9624F-79F1-F2F3-A375-1807859102CF}"/>
              </a:ext>
            </a:extLst>
          </p:cNvPr>
          <p:cNvSpPr txBox="1"/>
          <p:nvPr/>
        </p:nvSpPr>
        <p:spPr>
          <a:xfrm>
            <a:off x="1830922" y="4422923"/>
            <a:ext cx="1784275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участников</a:t>
            </a:r>
            <a:endParaRPr sz="1800" b="1" dirty="0">
              <a:solidFill>
                <a:srgbClr val="00206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6" name="Google Shape;255;g2e619951da3_0_229">
            <a:extLst>
              <a:ext uri="{FF2B5EF4-FFF2-40B4-BE49-F238E27FC236}">
                <a16:creationId xmlns:a16="http://schemas.microsoft.com/office/drawing/2014/main" id="{DBCC2527-65F0-4994-8BBA-63BCF893155C}"/>
              </a:ext>
            </a:extLst>
          </p:cNvPr>
          <p:cNvPicPr preferRelativeResize="0"/>
          <p:nvPr/>
        </p:nvPicPr>
        <p:blipFill>
          <a:blip r:embed="rId12"/>
          <a:srcRect t="5650" b="5650"/>
          <a:stretch/>
        </p:blipFill>
        <p:spPr>
          <a:xfrm>
            <a:off x="4056845" y="984184"/>
            <a:ext cx="2493064" cy="245706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7" name="Google Shape;256;g2e619951da3_0_229">
            <a:extLst>
              <a:ext uri="{FF2B5EF4-FFF2-40B4-BE49-F238E27FC236}">
                <a16:creationId xmlns:a16="http://schemas.microsoft.com/office/drawing/2014/main" id="{71F0DD7A-F645-46ED-A621-57B5EB435D88}"/>
              </a:ext>
            </a:extLst>
          </p:cNvPr>
          <p:cNvSpPr txBox="1"/>
          <p:nvPr/>
        </p:nvSpPr>
        <p:spPr>
          <a:xfrm>
            <a:off x="4056845" y="2804678"/>
            <a:ext cx="2493064" cy="8853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Главный редактор журнала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«Русский язык в школе» </a:t>
            </a:r>
            <a:endParaRPr lang="en-US" sz="1000" dirty="0">
              <a:solidFill>
                <a:srgbClr val="00206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Наталия Анатольевна Николина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(г. Москва, МГПУ)</a:t>
            </a:r>
          </a:p>
        </p:txBody>
      </p:sp>
      <p:pic>
        <p:nvPicPr>
          <p:cNvPr id="28" name="Google Shape;257;g2e619951da3_0_229">
            <a:extLst>
              <a:ext uri="{FF2B5EF4-FFF2-40B4-BE49-F238E27FC236}">
                <a16:creationId xmlns:a16="http://schemas.microsoft.com/office/drawing/2014/main" id="{883BC851-A7A2-4AFA-B8BA-A0F546EF5A24}"/>
              </a:ext>
            </a:extLst>
          </p:cNvPr>
          <p:cNvPicPr preferRelativeResize="0"/>
          <p:nvPr/>
        </p:nvPicPr>
        <p:blipFill>
          <a:blip r:embed="rId13"/>
          <a:srcRect t="16661" b="16661"/>
          <a:stretch/>
        </p:blipFill>
        <p:spPr>
          <a:xfrm>
            <a:off x="6752395" y="979320"/>
            <a:ext cx="2493064" cy="2493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9" name="Google Shape;258;g2e619951da3_0_229">
            <a:extLst>
              <a:ext uri="{FF2B5EF4-FFF2-40B4-BE49-F238E27FC236}">
                <a16:creationId xmlns:a16="http://schemas.microsoft.com/office/drawing/2014/main" id="{74EE465A-2DB4-46BA-9319-18B04C51DA6F}"/>
              </a:ext>
            </a:extLst>
          </p:cNvPr>
          <p:cNvSpPr txBox="1"/>
          <p:nvPr/>
        </p:nvSpPr>
        <p:spPr>
          <a:xfrm>
            <a:off x="6734466" y="2336996"/>
            <a:ext cx="2542325" cy="13960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1000">
                <a:solidFill>
                  <a:srgbClr val="002060"/>
                </a:solidFill>
                <a:latin typeface="PT Sans"/>
                <a:ea typeface="PT Sans"/>
                <a:cs typeface="PT Sans"/>
              </a:defRPr>
            </a:lvl1pPr>
          </a:lstStyle>
          <a:p>
            <a:r>
              <a:rPr lang="ru-RU" dirty="0">
                <a:sym typeface="PT Sans"/>
              </a:rPr>
              <a:t>Член Совета при Президенте Российской Федерации по реализации государственной политики в сфере поддержки русского языка и языков народов РФ </a:t>
            </a:r>
          </a:p>
          <a:p>
            <a:r>
              <a:rPr lang="ru-RU" b="1" dirty="0">
                <a:sym typeface="PT Sans"/>
              </a:rPr>
              <a:t>Ольга Макаровна Александрова</a:t>
            </a:r>
          </a:p>
          <a:p>
            <a:r>
              <a:rPr lang="ru-RU" b="1" dirty="0">
                <a:sym typeface="PT Sans"/>
              </a:rPr>
              <a:t>(г. Москва, ИСРО)</a:t>
            </a:r>
          </a:p>
        </p:txBody>
      </p:sp>
      <p:pic>
        <p:nvPicPr>
          <p:cNvPr id="30" name="Google Shape;245;g2e619951da3_0_229">
            <a:extLst>
              <a:ext uri="{FF2B5EF4-FFF2-40B4-BE49-F238E27FC236}">
                <a16:creationId xmlns:a16="http://schemas.microsoft.com/office/drawing/2014/main" id="{6EA5BF59-747D-48D4-97F8-B0A3F557DFCE}"/>
              </a:ext>
            </a:extLst>
          </p:cNvPr>
          <p:cNvPicPr preferRelativeResize="0"/>
          <p:nvPr/>
        </p:nvPicPr>
        <p:blipFill>
          <a:blip r:embed="rId14"/>
          <a:srcRect l="12776" r="12776"/>
          <a:stretch/>
        </p:blipFill>
        <p:spPr>
          <a:xfrm>
            <a:off x="9482570" y="976746"/>
            <a:ext cx="2493064" cy="2493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1" name="Google Shape;250;g2e619951da3_0_229">
            <a:extLst>
              <a:ext uri="{FF2B5EF4-FFF2-40B4-BE49-F238E27FC236}">
                <a16:creationId xmlns:a16="http://schemas.microsoft.com/office/drawing/2014/main" id="{4F624E85-C9E4-4668-B23D-37377F7478F5}"/>
              </a:ext>
            </a:extLst>
          </p:cNvPr>
          <p:cNvSpPr txBox="1"/>
          <p:nvPr/>
        </p:nvSpPr>
        <p:spPr>
          <a:xfrm>
            <a:off x="9482570" y="2760430"/>
            <a:ext cx="2493064" cy="100449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Председатель Научно-методического совета по преподаванию русского языка и литературы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Елена Робертовна </a:t>
            </a:r>
            <a:r>
              <a:rPr lang="ru-RU" sz="1000" b="1" dirty="0" err="1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Ядровская</a:t>
            </a:r>
            <a:endParaRPr lang="ru-RU" sz="1000" b="1" dirty="0">
              <a:solidFill>
                <a:srgbClr val="002060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(г. Москва, РГПУ)</a:t>
            </a:r>
          </a:p>
        </p:txBody>
      </p:sp>
      <p:pic>
        <p:nvPicPr>
          <p:cNvPr id="32" name="Google Shape;246;g2e619951da3_0_229">
            <a:extLst>
              <a:ext uri="{FF2B5EF4-FFF2-40B4-BE49-F238E27FC236}">
                <a16:creationId xmlns:a16="http://schemas.microsoft.com/office/drawing/2014/main" id="{8B93446E-F582-4E62-ACB9-02D4F23B431E}"/>
              </a:ext>
            </a:extLst>
          </p:cNvPr>
          <p:cNvPicPr preferRelativeResize="0"/>
          <p:nvPr/>
        </p:nvPicPr>
        <p:blipFill>
          <a:blip r:embed="rId15"/>
          <a:srcRect/>
          <a:stretch/>
        </p:blipFill>
        <p:spPr>
          <a:xfrm>
            <a:off x="5025859" y="3838158"/>
            <a:ext cx="2539034" cy="253903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3" name="Google Shape;251;g2e619951da3_0_229">
            <a:extLst>
              <a:ext uri="{FF2B5EF4-FFF2-40B4-BE49-F238E27FC236}">
                <a16:creationId xmlns:a16="http://schemas.microsoft.com/office/drawing/2014/main" id="{71E6E05A-546B-4526-B7AB-C205343DBA4E}"/>
              </a:ext>
            </a:extLst>
          </p:cNvPr>
          <p:cNvSpPr txBox="1"/>
          <p:nvPr/>
        </p:nvSpPr>
        <p:spPr>
          <a:xfrm>
            <a:off x="5025859" y="5654319"/>
            <a:ext cx="2539034" cy="10555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Главный редактор Всероссийского научно-методического журнала «Иностранные языки в школе»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Ирина Петровна Твердохлебова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(г. Москва, МГГУ)</a:t>
            </a:r>
          </a:p>
        </p:txBody>
      </p:sp>
      <p:pic>
        <p:nvPicPr>
          <p:cNvPr id="34" name="Google Shape;247;g2e619951da3_0_229">
            <a:extLst>
              <a:ext uri="{FF2B5EF4-FFF2-40B4-BE49-F238E27FC236}">
                <a16:creationId xmlns:a16="http://schemas.microsoft.com/office/drawing/2014/main" id="{42E17B55-3833-4EAB-AA5E-03401926315A}"/>
              </a:ext>
            </a:extLst>
          </p:cNvPr>
          <p:cNvPicPr preferRelativeResize="0"/>
          <p:nvPr/>
        </p:nvPicPr>
        <p:blipFill>
          <a:blip r:embed="rId16"/>
          <a:srcRect l="5665" r="5665"/>
          <a:stretch/>
        </p:blipFill>
        <p:spPr>
          <a:xfrm>
            <a:off x="8337957" y="3838158"/>
            <a:ext cx="2578030" cy="25780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5" name="Google Shape;252;g2e619951da3_0_229">
            <a:extLst>
              <a:ext uri="{FF2B5EF4-FFF2-40B4-BE49-F238E27FC236}">
                <a16:creationId xmlns:a16="http://schemas.microsoft.com/office/drawing/2014/main" id="{D79F98C0-E753-4BBC-89F0-A51C456CB3D2}"/>
              </a:ext>
            </a:extLst>
          </p:cNvPr>
          <p:cNvSpPr txBox="1"/>
          <p:nvPr/>
        </p:nvSpPr>
        <p:spPr>
          <a:xfrm>
            <a:off x="8337958" y="5617010"/>
            <a:ext cx="2578029" cy="10896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Президент Национального Объединения прикладной лингвистики в России и Национального объединения преподавателей английского языка России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Светлана Григорьевна Тер-Минасова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(г. Москва, МГУ)</a:t>
            </a:r>
          </a:p>
        </p:txBody>
      </p:sp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7DEABE6A-38A6-0714-1C1A-01D416636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>
            <a:extLst>
              <a:ext uri="{FF2B5EF4-FFF2-40B4-BE49-F238E27FC236}">
                <a16:creationId xmlns:a16="http://schemas.microsoft.com/office/drawing/2014/main" id="{5E532388-DC49-16FE-9517-3340AE92B94F}"/>
              </a:ext>
            </a:extLst>
          </p:cNvPr>
          <p:cNvSpPr/>
          <p:nvPr/>
        </p:nvSpPr>
        <p:spPr>
          <a:xfrm>
            <a:off x="-11517909" y="7607280"/>
            <a:ext cx="12192000" cy="58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55" name="Google Shape;155;p4">
            <a:extLst>
              <a:ext uri="{FF2B5EF4-FFF2-40B4-BE49-F238E27FC236}">
                <a16:creationId xmlns:a16="http://schemas.microsoft.com/office/drawing/2014/main" id="{49CBFE25-F2B8-7142-6B88-774510AA1CF4}"/>
              </a:ext>
            </a:extLst>
          </p:cNvPr>
          <p:cNvSpPr/>
          <p:nvPr/>
        </p:nvSpPr>
        <p:spPr>
          <a:xfrm>
            <a:off x="0" y="-925"/>
            <a:ext cx="12192000" cy="691672"/>
          </a:xfrm>
          <a:prstGeom prst="rect">
            <a:avLst/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>
            <a:extLst>
              <a:ext uri="{FF2B5EF4-FFF2-40B4-BE49-F238E27FC236}">
                <a16:creationId xmlns:a16="http://schemas.microsoft.com/office/drawing/2014/main" id="{8E83A323-90D2-60A8-0AD7-78F0BF2B5529}"/>
              </a:ext>
            </a:extLst>
          </p:cNvPr>
          <p:cNvSpPr txBox="1"/>
          <p:nvPr/>
        </p:nvSpPr>
        <p:spPr>
          <a:xfrm>
            <a:off x="1352708" y="37210"/>
            <a:ext cx="5417852" cy="590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Международная научная конференция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«Вызовы и тренды современной лингвистики»</a:t>
            </a:r>
          </a:p>
        </p:txBody>
      </p:sp>
      <p:pic>
        <p:nvPicPr>
          <p:cNvPr id="157" name="Google Shape;157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2A8EFD1-0CB3-7434-0725-0A3C54AA79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2860" y="53250"/>
            <a:ext cx="674287" cy="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2DC1C1D9-9645-2933-FC69-9FAD976E4E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796" y="61877"/>
            <a:ext cx="674397" cy="5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693DE5C-F85D-10EF-FC37-BC8E531DAA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0025" y="69454"/>
            <a:ext cx="674287" cy="5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C:\Users\MSShafigullin\Desktop\2020\5+\5+ (white).png">
            <a:extLst>
              <a:ext uri="{FF2B5EF4-FFF2-40B4-BE49-F238E27FC236}">
                <a16:creationId xmlns:a16="http://schemas.microsoft.com/office/drawing/2014/main" id="{DC7C928E-A609-A54F-8A44-B6BCEFF49E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2344" y="44624"/>
            <a:ext cx="13190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 descr="C:\Users\MSShafigullin\Desktop\Проекты\Презентация по ДК\qs.jpg">
            <a:extLst>
              <a:ext uri="{FF2B5EF4-FFF2-40B4-BE49-F238E27FC236}">
                <a16:creationId xmlns:a16="http://schemas.microsoft.com/office/drawing/2014/main" id="{DA4EF88B-DD5D-4251-0868-0566FE23EF7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2504" y="260648"/>
            <a:ext cx="471181" cy="4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C:\Users\MSShafigullin\Desktop\2020\Презентация КФУ\THE.png">
            <a:extLst>
              <a:ext uri="{FF2B5EF4-FFF2-40B4-BE49-F238E27FC236}">
                <a16:creationId xmlns:a16="http://schemas.microsoft.com/office/drawing/2014/main" id="{428B9B97-DB53-9D34-141E-4B0BD3B674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00094" y="-3344"/>
            <a:ext cx="336000" cy="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>
            <a:extLst>
              <a:ext uri="{FF2B5EF4-FFF2-40B4-BE49-F238E27FC236}">
                <a16:creationId xmlns:a16="http://schemas.microsoft.com/office/drawing/2014/main" id="{CB1385E9-ABC7-799D-8BB7-65EB4659C694}"/>
              </a:ext>
            </a:extLst>
          </p:cNvPr>
          <p:cNvSpPr txBox="1"/>
          <p:nvPr/>
        </p:nvSpPr>
        <p:spPr>
          <a:xfrm>
            <a:off x="11199603" y="305761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4" name="Google Shape;164;p4">
            <a:extLst>
              <a:ext uri="{FF2B5EF4-FFF2-40B4-BE49-F238E27FC236}">
                <a16:creationId xmlns:a16="http://schemas.microsoft.com/office/drawing/2014/main" id="{BA6D9A59-3287-8783-EF19-C1B990D711F4}"/>
              </a:ext>
            </a:extLst>
          </p:cNvPr>
          <p:cNvSpPr txBox="1"/>
          <p:nvPr/>
        </p:nvSpPr>
        <p:spPr>
          <a:xfrm>
            <a:off x="11199603" y="-27384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801-1000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14-16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5" name="Google Shape;165;p4">
            <a:extLst>
              <a:ext uri="{FF2B5EF4-FFF2-40B4-BE49-F238E27FC236}">
                <a16:creationId xmlns:a16="http://schemas.microsoft.com/office/drawing/2014/main" id="{E360B57D-2CA1-4AF6-B20C-784E7F23F3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760" y="98822"/>
            <a:ext cx="1225948" cy="5016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4;p1">
            <a:extLst>
              <a:ext uri="{FF2B5EF4-FFF2-40B4-BE49-F238E27FC236}">
                <a16:creationId xmlns:a16="http://schemas.microsoft.com/office/drawing/2014/main" id="{9F3C1866-69A4-514C-8325-09F8FCD8F664}"/>
              </a:ext>
            </a:extLst>
          </p:cNvPr>
          <p:cNvSpPr/>
          <p:nvPr/>
        </p:nvSpPr>
        <p:spPr>
          <a:xfrm>
            <a:off x="1511992" y="1265047"/>
            <a:ext cx="2559068" cy="94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V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Казанский международный лингвистический саммит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(KILS-202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4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16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октября – 30 ноября 2024 года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3" name="Google Shape;116;p1">
            <a:extLst>
              <a:ext uri="{FF2B5EF4-FFF2-40B4-BE49-F238E27FC236}">
                <a16:creationId xmlns:a16="http://schemas.microsoft.com/office/drawing/2014/main" id="{19373C81-87A9-D77F-F3FA-AAD97707342A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487778" y="1366962"/>
            <a:ext cx="1109635" cy="739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0B69249-2D2E-5132-7AFE-3C6A85B8DA75}"/>
              </a:ext>
            </a:extLst>
          </p:cNvPr>
          <p:cNvSpPr/>
          <p:nvPr/>
        </p:nvSpPr>
        <p:spPr>
          <a:xfrm>
            <a:off x="412276" y="971614"/>
            <a:ext cx="3658784" cy="297821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Google Shape;115;p1">
            <a:extLst>
              <a:ext uri="{FF2B5EF4-FFF2-40B4-BE49-F238E27FC236}">
                <a16:creationId xmlns:a16="http://schemas.microsoft.com/office/drawing/2014/main" id="{FAD09D88-5368-7180-6AAA-C525286CD8A5}"/>
              </a:ext>
            </a:extLst>
          </p:cNvPr>
          <p:cNvSpPr txBox="1"/>
          <p:nvPr/>
        </p:nvSpPr>
        <p:spPr>
          <a:xfrm>
            <a:off x="499448" y="2324193"/>
            <a:ext cx="3397568" cy="1361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00"/>
              <a:buFont typeface="Calibri"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Международная научная конференция «Вызовы и тренды современной лингвистики»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(29-31 октября)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CFD4CB-2718-AC05-6833-4D6122221B7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57" r="257"/>
          <a:stretch/>
        </p:blipFill>
        <p:spPr>
          <a:xfrm>
            <a:off x="412276" y="4133948"/>
            <a:ext cx="3658784" cy="243884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" name="Google Shape;274;g2e619951da3_0_0">
            <a:extLst>
              <a:ext uri="{FF2B5EF4-FFF2-40B4-BE49-F238E27FC236}">
                <a16:creationId xmlns:a16="http://schemas.microsoft.com/office/drawing/2014/main" id="{23686592-0DF6-EFBE-A92A-900D6BC2F5C9}"/>
              </a:ext>
            </a:extLst>
          </p:cNvPr>
          <p:cNvPicPr preferRelativeResize="0"/>
          <p:nvPr/>
        </p:nvPicPr>
        <p:blipFill>
          <a:blip r:embed="rId12"/>
          <a:srcRect l="3226" r="3226"/>
          <a:stretch/>
        </p:blipFill>
        <p:spPr>
          <a:xfrm>
            <a:off x="9411800" y="1120075"/>
            <a:ext cx="2194800" cy="217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1" name="Google Shape;256;g2e619951da3_0_229">
            <a:extLst>
              <a:ext uri="{FF2B5EF4-FFF2-40B4-BE49-F238E27FC236}">
                <a16:creationId xmlns:a16="http://schemas.microsoft.com/office/drawing/2014/main" id="{B6C0889C-A655-DCDD-F7CF-1F5867E76CE1}"/>
              </a:ext>
            </a:extLst>
          </p:cNvPr>
          <p:cNvSpPr txBox="1"/>
          <p:nvPr/>
        </p:nvSpPr>
        <p:spPr>
          <a:xfrm>
            <a:off x="9414727" y="3029876"/>
            <a:ext cx="2191873" cy="8853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Главный редактор международного научного журнала «Медиалингвистика» 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Лилия Рашидовна </a:t>
            </a:r>
            <a:r>
              <a:rPr lang="ru-RU" sz="1000" b="1" dirty="0" err="1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Дускаева</a:t>
            </a:r>
            <a:endParaRPr lang="ru-RU" sz="1000" b="1" dirty="0">
              <a:solidFill>
                <a:srgbClr val="00206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2" name="Google Shape;274;g2e619951da3_0_0">
            <a:extLst>
              <a:ext uri="{FF2B5EF4-FFF2-40B4-BE49-F238E27FC236}">
                <a16:creationId xmlns:a16="http://schemas.microsoft.com/office/drawing/2014/main" id="{2A38D9FA-7BE2-C149-3E50-A73B76300024}"/>
              </a:ext>
            </a:extLst>
          </p:cNvPr>
          <p:cNvPicPr preferRelativeResize="0"/>
          <p:nvPr/>
        </p:nvPicPr>
        <p:blipFill>
          <a:blip r:embed="rId13"/>
          <a:srcRect t="1362" b="1362"/>
          <a:stretch/>
        </p:blipFill>
        <p:spPr>
          <a:xfrm>
            <a:off x="5138784" y="3840480"/>
            <a:ext cx="2514743" cy="243676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3" name="Google Shape;256;g2e619951da3_0_229">
            <a:extLst>
              <a:ext uri="{FF2B5EF4-FFF2-40B4-BE49-F238E27FC236}">
                <a16:creationId xmlns:a16="http://schemas.microsoft.com/office/drawing/2014/main" id="{CA2E5AF7-009A-8137-BEAE-304F60672E09}"/>
              </a:ext>
            </a:extLst>
          </p:cNvPr>
          <p:cNvSpPr txBox="1"/>
          <p:nvPr/>
        </p:nvSpPr>
        <p:spPr>
          <a:xfrm>
            <a:off x="5138928" y="5799030"/>
            <a:ext cx="2511389" cy="83423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Заведующий кафедрой теоретического и славянского языкознания Белорусского государственного университета, профессор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Александр Аркадьевич </a:t>
            </a:r>
            <a:r>
              <a:rPr lang="ru-RU" sz="1000" b="1" dirty="0" err="1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Баркович</a:t>
            </a:r>
            <a:endParaRPr lang="ru-RU" sz="1000" b="1" dirty="0">
              <a:solidFill>
                <a:srgbClr val="00206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4" name="Google Shape;274;g2e619951da3_0_0">
            <a:extLst>
              <a:ext uri="{FF2B5EF4-FFF2-40B4-BE49-F238E27FC236}">
                <a16:creationId xmlns:a16="http://schemas.microsoft.com/office/drawing/2014/main" id="{40EADD65-33FB-2369-9CED-AA3FF730118A}"/>
              </a:ext>
            </a:extLst>
          </p:cNvPr>
          <p:cNvPicPr preferRelativeResize="0"/>
          <p:nvPr/>
        </p:nvPicPr>
        <p:blipFill>
          <a:blip r:embed="rId14"/>
          <a:srcRect t="1865" b="1865"/>
          <a:stretch/>
        </p:blipFill>
        <p:spPr>
          <a:xfrm>
            <a:off x="8609732" y="3993903"/>
            <a:ext cx="2326492" cy="217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5" name="Google Shape;256;g2e619951da3_0_229">
            <a:extLst>
              <a:ext uri="{FF2B5EF4-FFF2-40B4-BE49-F238E27FC236}">
                <a16:creationId xmlns:a16="http://schemas.microsoft.com/office/drawing/2014/main" id="{73FCA30C-4F47-E61C-1AAE-C521B74CBED8}"/>
              </a:ext>
            </a:extLst>
          </p:cNvPr>
          <p:cNvSpPr txBox="1"/>
          <p:nvPr/>
        </p:nvSpPr>
        <p:spPr>
          <a:xfrm>
            <a:off x="8612659" y="5757801"/>
            <a:ext cx="2323565" cy="88531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Директор Китайской ассоциации лингвистических исследований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в области образования, профессор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Лю Хуэй </a:t>
            </a:r>
          </a:p>
        </p:txBody>
      </p:sp>
      <p:sp>
        <p:nvSpPr>
          <p:cNvPr id="36" name="Google Shape;139;p3">
            <a:extLst>
              <a:ext uri="{FF2B5EF4-FFF2-40B4-BE49-F238E27FC236}">
                <a16:creationId xmlns:a16="http://schemas.microsoft.com/office/drawing/2014/main" id="{0242BC20-8A61-71D6-00E2-6F9C84B25C80}"/>
              </a:ext>
            </a:extLst>
          </p:cNvPr>
          <p:cNvSpPr txBox="1"/>
          <p:nvPr/>
        </p:nvSpPr>
        <p:spPr>
          <a:xfrm>
            <a:off x="6508862" y="703052"/>
            <a:ext cx="31721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ru-RU" sz="1800" b="1" dirty="0">
                <a:solidFill>
                  <a:srgbClr val="17365D"/>
                </a:solidFill>
                <a:latin typeface="PT Sans" panose="020B0503020203020204" pitchFamily="34" charset="-52"/>
                <a:ea typeface="PT Sans" panose="020B0503020203020204" pitchFamily="34" charset="-52"/>
              </a:rPr>
              <a:t>КЛЮЧЕВЫЕ УЧАСТНИКИ</a:t>
            </a:r>
            <a:r>
              <a:rPr lang="ru-RU" sz="1800" b="1" i="0" u="none" strike="noStrike" cap="none" dirty="0">
                <a:solidFill>
                  <a:srgbClr val="17365D"/>
                </a:solidFill>
                <a:latin typeface="PT Sans" panose="020B0503020203020204" pitchFamily="34" charset="-52"/>
                <a:ea typeface="PT Sans" panose="020B0503020203020204" pitchFamily="34" charset="-52"/>
                <a:sym typeface="Arial"/>
              </a:rPr>
              <a:t>:</a:t>
            </a:r>
            <a:endParaRPr dirty="0"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37" name="Google Shape;274;g2e619951da3_0_0">
            <a:extLst>
              <a:ext uri="{FF2B5EF4-FFF2-40B4-BE49-F238E27FC236}">
                <a16:creationId xmlns:a16="http://schemas.microsoft.com/office/drawing/2014/main" id="{7C7D4C8B-8C79-40BC-93DF-E215AF3778E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522978" y="1095718"/>
            <a:ext cx="2194800" cy="217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8" name="Google Shape;256;g2e619951da3_0_229">
            <a:extLst>
              <a:ext uri="{FF2B5EF4-FFF2-40B4-BE49-F238E27FC236}">
                <a16:creationId xmlns:a16="http://schemas.microsoft.com/office/drawing/2014/main" id="{C136089F-68AF-4515-A300-CE71EBDD4F49}"/>
              </a:ext>
            </a:extLst>
          </p:cNvPr>
          <p:cNvSpPr txBox="1"/>
          <p:nvPr/>
        </p:nvSpPr>
        <p:spPr>
          <a:xfrm>
            <a:off x="4525905" y="2859616"/>
            <a:ext cx="2191873" cy="105557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Президент Международной и Всесоюзной ассоциаций преподавателей русского языка и литературы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Владимир Ильич Толстой </a:t>
            </a:r>
          </a:p>
        </p:txBody>
      </p:sp>
      <p:pic>
        <p:nvPicPr>
          <p:cNvPr id="39" name="Google Shape;274;g2e619951da3_0_0">
            <a:extLst>
              <a:ext uri="{FF2B5EF4-FFF2-40B4-BE49-F238E27FC236}">
                <a16:creationId xmlns:a16="http://schemas.microsoft.com/office/drawing/2014/main" id="{FCA40FA0-4A95-4698-91BA-BB37D4EDA1ED}"/>
              </a:ext>
            </a:extLst>
          </p:cNvPr>
          <p:cNvPicPr preferRelativeResize="0"/>
          <p:nvPr/>
        </p:nvPicPr>
        <p:blipFill>
          <a:blip r:embed="rId16"/>
          <a:srcRect t="8708" b="8708"/>
          <a:stretch/>
        </p:blipFill>
        <p:spPr>
          <a:xfrm>
            <a:off x="7017681" y="1095718"/>
            <a:ext cx="2194800" cy="217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0" name="Google Shape;256;g2e619951da3_0_229">
            <a:extLst>
              <a:ext uri="{FF2B5EF4-FFF2-40B4-BE49-F238E27FC236}">
                <a16:creationId xmlns:a16="http://schemas.microsoft.com/office/drawing/2014/main" id="{B3324DB5-CEA8-4304-8EE4-9ABD103227CE}"/>
              </a:ext>
            </a:extLst>
          </p:cNvPr>
          <p:cNvSpPr txBox="1"/>
          <p:nvPr/>
        </p:nvSpPr>
        <p:spPr>
          <a:xfrm>
            <a:off x="7005132" y="2944675"/>
            <a:ext cx="2191873" cy="9874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Заведующий кафедрой русского языка и методики его преподавания Российского университета дружбы народов имени Патриса Лумумбы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002060"/>
                </a:solidFill>
                <a:latin typeface="PT Sans"/>
                <a:ea typeface="PT Sans"/>
                <a:cs typeface="PT Sans"/>
                <a:sym typeface="PT Sans"/>
              </a:rPr>
              <a:t>Виктор Михайлович Шаклеин</a:t>
            </a:r>
          </a:p>
        </p:txBody>
      </p:sp>
    </p:spTree>
    <p:extLst>
      <p:ext uri="{BB962C8B-B14F-4D97-AF65-F5344CB8AC3E}">
        <p14:creationId xmlns:p14="http://schemas.microsoft.com/office/powerpoint/2010/main" val="18212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619951da3_0_113"/>
          <p:cNvSpPr/>
          <p:nvPr/>
        </p:nvSpPr>
        <p:spPr>
          <a:xfrm>
            <a:off x="0" y="-925"/>
            <a:ext cx="12192000" cy="691800"/>
          </a:xfrm>
          <a:prstGeom prst="rect">
            <a:avLst/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33"/>
              <a:buFont typeface="Calibri"/>
              <a:buNone/>
            </a:pPr>
            <a:endParaRPr sz="25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2e619951da3_0_113"/>
          <p:cNvSpPr txBox="1"/>
          <p:nvPr/>
        </p:nvSpPr>
        <p:spPr>
          <a:xfrm>
            <a:off x="1252976" y="38229"/>
            <a:ext cx="5418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Международная научная конференция 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«Вызовы и тренды современной лингвистики»</a:t>
            </a:r>
          </a:p>
        </p:txBody>
      </p:sp>
      <p:pic>
        <p:nvPicPr>
          <p:cNvPr id="204" name="Google Shape;204;g2e619951da3_0_113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2860" y="53250"/>
            <a:ext cx="674287" cy="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e619951da3_0_113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796" y="61877"/>
            <a:ext cx="674397" cy="5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e619951da3_0_113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0025" y="69454"/>
            <a:ext cx="674287" cy="5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e619951da3_0_113" descr="C:\Users\MSShafigullin\Desktop\2020\5+\5+ (white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2344" y="44624"/>
            <a:ext cx="13190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2e619951da3_0_113" descr="C:\Users\MSShafigullin\Desktop\Проекты\Презентация по ДК\q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2504" y="260648"/>
            <a:ext cx="471181" cy="4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2e619951da3_0_113" descr="C:\Users\MSShafigullin\Desktop\2020\Презентация КФУ\TH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00094" y="-3344"/>
            <a:ext cx="336000" cy="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2e619951da3_0_113"/>
          <p:cNvSpPr txBox="1"/>
          <p:nvPr/>
        </p:nvSpPr>
        <p:spPr>
          <a:xfrm>
            <a:off x="11199603" y="305761"/>
            <a:ext cx="879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1" name="Google Shape;211;g2e619951da3_0_113"/>
          <p:cNvSpPr txBox="1"/>
          <p:nvPr/>
        </p:nvSpPr>
        <p:spPr>
          <a:xfrm>
            <a:off x="11199603" y="-27384"/>
            <a:ext cx="879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801-1000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14-16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12" name="Google Shape;212;g2e619951da3_0_1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760" y="98822"/>
            <a:ext cx="1225948" cy="50163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2e619951da3_0_113"/>
          <p:cNvSpPr txBox="1"/>
          <p:nvPr/>
        </p:nvSpPr>
        <p:spPr>
          <a:xfrm>
            <a:off x="4470052" y="5015561"/>
            <a:ext cx="2991981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F1F1F"/>
                </a:solidFill>
                <a:latin typeface="PT Sans"/>
                <a:ea typeface="PT Sans"/>
                <a:cs typeface="PT Sans"/>
                <a:sym typeface="PT Sans"/>
              </a:rPr>
              <a:t>стран мира: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1F1F1F"/>
                </a:solidFill>
                <a:latin typeface="PT Sans"/>
                <a:ea typeface="PT Sans"/>
                <a:cs typeface="PT Sans"/>
                <a:sym typeface="PT Sans"/>
              </a:rPr>
              <a:t>Австрия, Азербайджан, Индия, Индонезия, Иран, Испания, Италия, Китай, Колумбия, Оман, Пакистан, Сенегал, Сирия, Словения, Швейцария и др. </a:t>
            </a:r>
            <a:endParaRPr sz="1200" b="1" dirty="0">
              <a:solidFill>
                <a:srgbClr val="1F1F1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4" name="Google Shape;214;g2e619951da3_0_113"/>
          <p:cNvSpPr/>
          <p:nvPr/>
        </p:nvSpPr>
        <p:spPr>
          <a:xfrm>
            <a:off x="3245438" y="5008086"/>
            <a:ext cx="1405200" cy="1405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из</a:t>
            </a:r>
            <a:endParaRPr sz="44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20</a:t>
            </a:r>
            <a:endParaRPr sz="4400" b="1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6" name="Google Shape;216;g2e619951da3_0_113"/>
          <p:cNvSpPr/>
          <p:nvPr/>
        </p:nvSpPr>
        <p:spPr>
          <a:xfrm>
            <a:off x="345026" y="5008086"/>
            <a:ext cx="1405200" cy="1405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более</a:t>
            </a:r>
            <a:br>
              <a:rPr lang="ru-RU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ru-RU" sz="4400" b="1" dirty="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850</a:t>
            </a:r>
            <a:endParaRPr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2" name="Google Shape;222;g2e619951da3_0_1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99470" y="5536119"/>
            <a:ext cx="1720033" cy="11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2e619951da3_0_113"/>
          <p:cNvSpPr txBox="1"/>
          <p:nvPr/>
        </p:nvSpPr>
        <p:spPr>
          <a:xfrm>
            <a:off x="7490608" y="5005261"/>
            <a:ext cx="2268879" cy="14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1F1F1F"/>
                </a:solidFill>
                <a:latin typeface="PT Sans"/>
                <a:ea typeface="PT Sans"/>
                <a:cs typeface="PT Sans"/>
                <a:sym typeface="PT Sans"/>
              </a:rPr>
              <a:t>Все заседания в рамках Конференции проводились </a:t>
            </a:r>
            <a:br>
              <a:rPr lang="ru-RU" b="1" dirty="0">
                <a:solidFill>
                  <a:srgbClr val="1F1F1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ru-RU" b="1" dirty="0">
                <a:solidFill>
                  <a:srgbClr val="1F1F1F"/>
                </a:solidFill>
                <a:latin typeface="PT Sans"/>
                <a:ea typeface="PT Sans"/>
                <a:cs typeface="PT Sans"/>
                <a:sym typeface="PT Sans"/>
              </a:rPr>
              <a:t>в гибридном формате и были доступны для просмотра в режиме прямых трансляций</a:t>
            </a:r>
            <a:endParaRPr b="1" dirty="0">
              <a:solidFill>
                <a:srgbClr val="1F1F1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8" name="Google Shape;228;g2e619951da3_0_113"/>
          <p:cNvSpPr txBox="1"/>
          <p:nvPr/>
        </p:nvSpPr>
        <p:spPr>
          <a:xfrm>
            <a:off x="1750238" y="5458524"/>
            <a:ext cx="2197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1F1F1F"/>
                </a:solidFill>
                <a:latin typeface="PT Sans"/>
                <a:ea typeface="PT Sans"/>
                <a:cs typeface="PT Sans"/>
                <a:sym typeface="PT Sans"/>
              </a:rPr>
              <a:t>участников</a:t>
            </a:r>
            <a:endParaRPr sz="1600" b="1" dirty="0">
              <a:solidFill>
                <a:srgbClr val="1F1F1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F5874F-FDD5-69D4-F80F-F038254DC0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7984" y="4782621"/>
            <a:ext cx="1146700" cy="1146700"/>
          </a:xfrm>
          <a:prstGeom prst="rect">
            <a:avLst/>
          </a:prstGeom>
        </p:spPr>
      </p:pic>
      <p:sp>
        <p:nvSpPr>
          <p:cNvPr id="3" name="Google Shape;148;p4">
            <a:extLst>
              <a:ext uri="{FF2B5EF4-FFF2-40B4-BE49-F238E27FC236}">
                <a16:creationId xmlns:a16="http://schemas.microsoft.com/office/drawing/2014/main" id="{EA4358B4-64BC-C015-EB1D-8AD9C978B605}"/>
              </a:ext>
            </a:extLst>
          </p:cNvPr>
          <p:cNvSpPr txBox="1"/>
          <p:nvPr/>
        </p:nvSpPr>
        <p:spPr>
          <a:xfrm>
            <a:off x="10511369" y="5875777"/>
            <a:ext cx="16042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Calibri"/>
              <a:buNone/>
            </a:pPr>
            <a:r>
              <a:rPr lang="ru-RU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Веб-сайт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Calibri"/>
              <a:buNone/>
            </a:pPr>
            <a:r>
              <a:rPr lang="ru-RU" sz="16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Саммита</a:t>
            </a:r>
            <a:endParaRPr sz="1600" b="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CADE3F-9025-A66B-A186-8530A23BDBF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319" b="1319"/>
          <a:stretch/>
        </p:blipFill>
        <p:spPr>
          <a:xfrm>
            <a:off x="301385" y="822667"/>
            <a:ext cx="5541220" cy="369362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D1B818-AECD-A804-FF89-93C84A3042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9" r="29"/>
          <a:stretch/>
        </p:blipFill>
        <p:spPr>
          <a:xfrm>
            <a:off x="6161469" y="816643"/>
            <a:ext cx="5530688" cy="368784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A830AD69-DF77-B66B-AC49-9C4AF9E12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>
            <a:extLst>
              <a:ext uri="{FF2B5EF4-FFF2-40B4-BE49-F238E27FC236}">
                <a16:creationId xmlns:a16="http://schemas.microsoft.com/office/drawing/2014/main" id="{C5B7C91C-5D94-E036-490B-687B59BC13A9}"/>
              </a:ext>
            </a:extLst>
          </p:cNvPr>
          <p:cNvSpPr/>
          <p:nvPr/>
        </p:nvSpPr>
        <p:spPr>
          <a:xfrm>
            <a:off x="-11517909" y="7607280"/>
            <a:ext cx="12192000" cy="58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55" name="Google Shape;155;p4">
            <a:extLst>
              <a:ext uri="{FF2B5EF4-FFF2-40B4-BE49-F238E27FC236}">
                <a16:creationId xmlns:a16="http://schemas.microsoft.com/office/drawing/2014/main" id="{38884EFC-C7DB-17CE-53E0-D6D18104D283}"/>
              </a:ext>
            </a:extLst>
          </p:cNvPr>
          <p:cNvSpPr/>
          <p:nvPr/>
        </p:nvSpPr>
        <p:spPr>
          <a:xfrm>
            <a:off x="0" y="-925"/>
            <a:ext cx="12192000" cy="691672"/>
          </a:xfrm>
          <a:prstGeom prst="rect">
            <a:avLst/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>
            <a:extLst>
              <a:ext uri="{FF2B5EF4-FFF2-40B4-BE49-F238E27FC236}">
                <a16:creationId xmlns:a16="http://schemas.microsoft.com/office/drawing/2014/main" id="{8C362596-D65D-F834-17DF-C275A2BC7678}"/>
              </a:ext>
            </a:extLst>
          </p:cNvPr>
          <p:cNvSpPr txBox="1"/>
          <p:nvPr/>
        </p:nvSpPr>
        <p:spPr>
          <a:xfrm>
            <a:off x="1352708" y="92610"/>
            <a:ext cx="5417852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Декада татарской филологии</a:t>
            </a:r>
            <a:endParaRPr lang="ru-RU" sz="28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7" name="Google Shape;157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53785B97-FAAA-1127-DF40-CE6DA947B9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2860" y="53250"/>
            <a:ext cx="674287" cy="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916A6DB-F05D-D30D-3886-4EC1C91138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796" y="61877"/>
            <a:ext cx="674397" cy="5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0E402909-676D-78D8-3E29-604E5D938C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0025" y="69454"/>
            <a:ext cx="674287" cy="5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C:\Users\MSShafigullin\Desktop\2020\5+\5+ (white).png">
            <a:extLst>
              <a:ext uri="{FF2B5EF4-FFF2-40B4-BE49-F238E27FC236}">
                <a16:creationId xmlns:a16="http://schemas.microsoft.com/office/drawing/2014/main" id="{9ECDF7E6-62F4-8C39-6430-A761FF907B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2344" y="44624"/>
            <a:ext cx="13190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 descr="C:\Users\MSShafigullin\Desktop\Проекты\Презентация по ДК\qs.jpg">
            <a:extLst>
              <a:ext uri="{FF2B5EF4-FFF2-40B4-BE49-F238E27FC236}">
                <a16:creationId xmlns:a16="http://schemas.microsoft.com/office/drawing/2014/main" id="{7D2E0C44-AEDE-30E5-9525-80E8DD4BDF4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2504" y="260648"/>
            <a:ext cx="471181" cy="4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C:\Users\MSShafigullin\Desktop\2020\Презентация КФУ\THE.png">
            <a:extLst>
              <a:ext uri="{FF2B5EF4-FFF2-40B4-BE49-F238E27FC236}">
                <a16:creationId xmlns:a16="http://schemas.microsoft.com/office/drawing/2014/main" id="{A7ACB9DF-3548-6659-BF2D-EC459767DA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00094" y="-3344"/>
            <a:ext cx="336000" cy="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>
            <a:extLst>
              <a:ext uri="{FF2B5EF4-FFF2-40B4-BE49-F238E27FC236}">
                <a16:creationId xmlns:a16="http://schemas.microsoft.com/office/drawing/2014/main" id="{BD6EBD63-A76B-9A8D-55CA-F7B493CE19A1}"/>
              </a:ext>
            </a:extLst>
          </p:cNvPr>
          <p:cNvSpPr txBox="1"/>
          <p:nvPr/>
        </p:nvSpPr>
        <p:spPr>
          <a:xfrm>
            <a:off x="11199603" y="305761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4" name="Google Shape;164;p4">
            <a:extLst>
              <a:ext uri="{FF2B5EF4-FFF2-40B4-BE49-F238E27FC236}">
                <a16:creationId xmlns:a16="http://schemas.microsoft.com/office/drawing/2014/main" id="{C528D4E4-39CC-6022-0EFE-156BDE8D4F58}"/>
              </a:ext>
            </a:extLst>
          </p:cNvPr>
          <p:cNvSpPr txBox="1"/>
          <p:nvPr/>
        </p:nvSpPr>
        <p:spPr>
          <a:xfrm>
            <a:off x="11199603" y="-27384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801-1000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14-16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5" name="Google Shape;165;p4">
            <a:extLst>
              <a:ext uri="{FF2B5EF4-FFF2-40B4-BE49-F238E27FC236}">
                <a16:creationId xmlns:a16="http://schemas.microsoft.com/office/drawing/2014/main" id="{7C486F7D-E50F-3B86-0788-4A85392231D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760" y="98822"/>
            <a:ext cx="1225948" cy="50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5A9A1A-559A-C200-F970-6A660784074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547" r="5547"/>
          <a:stretch/>
        </p:blipFill>
        <p:spPr>
          <a:xfrm>
            <a:off x="8142367" y="962944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B4ED0-6565-EA57-31D0-70C1C3BA316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547" r="5547"/>
          <a:stretch/>
        </p:blipFill>
        <p:spPr>
          <a:xfrm>
            <a:off x="4423981" y="962944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65869-752A-29AE-47F9-1F72D04C5B9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547" r="5547"/>
          <a:stretch/>
        </p:blipFill>
        <p:spPr>
          <a:xfrm>
            <a:off x="4423981" y="3770824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D6C6A7-3B8E-5FE9-A109-045759D1C2F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142367" y="3770824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114;p1">
            <a:extLst>
              <a:ext uri="{FF2B5EF4-FFF2-40B4-BE49-F238E27FC236}">
                <a16:creationId xmlns:a16="http://schemas.microsoft.com/office/drawing/2014/main" id="{2EF7906B-27CA-13D1-1DBE-C52444D3A4DF}"/>
              </a:ext>
            </a:extLst>
          </p:cNvPr>
          <p:cNvSpPr/>
          <p:nvPr/>
        </p:nvSpPr>
        <p:spPr>
          <a:xfrm>
            <a:off x="1490566" y="1304084"/>
            <a:ext cx="2559068" cy="94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V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Казанский международный лингвистический саммит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(KILS-202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4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16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октября – 30 ноября 2024 года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14" name="Google Shape;116;p1">
            <a:extLst>
              <a:ext uri="{FF2B5EF4-FFF2-40B4-BE49-F238E27FC236}">
                <a16:creationId xmlns:a16="http://schemas.microsoft.com/office/drawing/2014/main" id="{A702D395-0158-FC5A-6A8C-A207A41C4F3C}"/>
              </a:ext>
            </a:extLst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466352" y="1376502"/>
            <a:ext cx="1109635" cy="73946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5BC794F7-14A9-93DA-55FD-1FF564AE468E}"/>
              </a:ext>
            </a:extLst>
          </p:cNvPr>
          <p:cNvSpPr/>
          <p:nvPr/>
        </p:nvSpPr>
        <p:spPr>
          <a:xfrm>
            <a:off x="390850" y="1017035"/>
            <a:ext cx="3658784" cy="541204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115;p1">
            <a:extLst>
              <a:ext uri="{FF2B5EF4-FFF2-40B4-BE49-F238E27FC236}">
                <a16:creationId xmlns:a16="http://schemas.microsoft.com/office/drawing/2014/main" id="{082DF3C9-24E8-83D5-DCE3-17467B0FAC6C}"/>
              </a:ext>
            </a:extLst>
          </p:cNvPr>
          <p:cNvSpPr txBox="1"/>
          <p:nvPr/>
        </p:nvSpPr>
        <p:spPr>
          <a:xfrm>
            <a:off x="478022" y="2333733"/>
            <a:ext cx="3397568" cy="385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00"/>
              <a:buFont typeface="Calibri"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Декада татарской филологии,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посвященная 80-летию отделения татарского языка и литературы КФУ (18-30 ноября)</a:t>
            </a: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endParaRPr lang="ru-RU" dirty="0">
              <a:solidFill>
                <a:srgbClr val="002060"/>
              </a:solidFill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R="0" lvl="0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Более 20 научных, образовательных и культурных мероприятий 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  <a:sym typeface="Calibri"/>
              </a:rPr>
              <a:t>(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</a:rPr>
              <a:t>круглые столы, 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  <a:sym typeface="Calibri"/>
              </a:rPr>
              <a:t>научная конференция, 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</a:rPr>
              <a:t>диспуты, научно-методические семинары, выставки творческих работ, открытые лекции, творческие встречи и т.п.)</a:t>
            </a:r>
            <a:endParaRPr lang="ru-RU" sz="1700" dirty="0">
              <a:solidFill>
                <a:srgbClr val="002060"/>
              </a:solidFill>
              <a:latin typeface="PT Sans" panose="020B0503020203020204" pitchFamily="34" charset="-5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59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AB5D1437-714B-8ABF-0A64-6AF97876B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>
            <a:extLst>
              <a:ext uri="{FF2B5EF4-FFF2-40B4-BE49-F238E27FC236}">
                <a16:creationId xmlns:a16="http://schemas.microsoft.com/office/drawing/2014/main" id="{8BC444ED-CCBE-8EB9-C910-0D65E82F7317}"/>
              </a:ext>
            </a:extLst>
          </p:cNvPr>
          <p:cNvSpPr/>
          <p:nvPr/>
        </p:nvSpPr>
        <p:spPr>
          <a:xfrm>
            <a:off x="-11517909" y="7607280"/>
            <a:ext cx="12192000" cy="589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55" name="Google Shape;155;p4">
            <a:extLst>
              <a:ext uri="{FF2B5EF4-FFF2-40B4-BE49-F238E27FC236}">
                <a16:creationId xmlns:a16="http://schemas.microsoft.com/office/drawing/2014/main" id="{12C8C846-E6B5-213E-3121-7BBE9C171A15}"/>
              </a:ext>
            </a:extLst>
          </p:cNvPr>
          <p:cNvSpPr/>
          <p:nvPr/>
        </p:nvSpPr>
        <p:spPr>
          <a:xfrm>
            <a:off x="0" y="-925"/>
            <a:ext cx="12192000" cy="691672"/>
          </a:xfrm>
          <a:prstGeom prst="rect">
            <a:avLst/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33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>
            <a:extLst>
              <a:ext uri="{FF2B5EF4-FFF2-40B4-BE49-F238E27FC236}">
                <a16:creationId xmlns:a16="http://schemas.microsoft.com/office/drawing/2014/main" id="{5774DD1C-BDB4-321E-4503-B70A9700AD90}"/>
              </a:ext>
            </a:extLst>
          </p:cNvPr>
          <p:cNvSpPr txBox="1"/>
          <p:nvPr/>
        </p:nvSpPr>
        <p:spPr>
          <a:xfrm>
            <a:off x="1352708" y="92610"/>
            <a:ext cx="5417852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Декада татарской филологии</a:t>
            </a:r>
            <a:endParaRPr lang="ru-RU" sz="2800" b="0" i="0" u="none" strike="noStrike" cap="none" dirty="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7" name="Google Shape;157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DAD35C5-030A-41D4-7573-799C31F06C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2860" y="53250"/>
            <a:ext cx="674287" cy="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CDC62862-51BC-FC01-E131-7145C906E6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796" y="61877"/>
            <a:ext cx="674397" cy="5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4" descr="Изображение выглядит как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F5390B65-B819-DB2F-22BD-85523D87D7D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0025" y="69454"/>
            <a:ext cx="674287" cy="5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" descr="C:\Users\MSShafigullin\Desktop\2020\5+\5+ (white).png">
            <a:extLst>
              <a:ext uri="{FF2B5EF4-FFF2-40B4-BE49-F238E27FC236}">
                <a16:creationId xmlns:a16="http://schemas.microsoft.com/office/drawing/2014/main" id="{E038EA3D-3FEE-7475-0374-2E1BF13A287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2344" y="44624"/>
            <a:ext cx="13190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" descr="C:\Users\MSShafigullin\Desktop\Проекты\Презентация по ДК\qs.jpg">
            <a:extLst>
              <a:ext uri="{FF2B5EF4-FFF2-40B4-BE49-F238E27FC236}">
                <a16:creationId xmlns:a16="http://schemas.microsoft.com/office/drawing/2014/main" id="{F4B7B768-446A-E5BD-5125-44664A6763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2504" y="260648"/>
            <a:ext cx="471181" cy="4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 descr="C:\Users\MSShafigullin\Desktop\2020\Презентация КФУ\THE.png">
            <a:extLst>
              <a:ext uri="{FF2B5EF4-FFF2-40B4-BE49-F238E27FC236}">
                <a16:creationId xmlns:a16="http://schemas.microsoft.com/office/drawing/2014/main" id="{BC796286-9995-8D1D-CA53-2C73B4D4493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00094" y="-3344"/>
            <a:ext cx="336000" cy="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">
            <a:extLst>
              <a:ext uri="{FF2B5EF4-FFF2-40B4-BE49-F238E27FC236}">
                <a16:creationId xmlns:a16="http://schemas.microsoft.com/office/drawing/2014/main" id="{BD2DAFF1-841A-065C-DA67-0C29D70F4587}"/>
              </a:ext>
            </a:extLst>
          </p:cNvPr>
          <p:cNvSpPr txBox="1"/>
          <p:nvPr/>
        </p:nvSpPr>
        <p:spPr>
          <a:xfrm>
            <a:off x="11199603" y="305761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4" name="Google Shape;164;p4">
            <a:extLst>
              <a:ext uri="{FF2B5EF4-FFF2-40B4-BE49-F238E27FC236}">
                <a16:creationId xmlns:a16="http://schemas.microsoft.com/office/drawing/2014/main" id="{90F0875E-3FAE-1275-1341-E3512A01B9CD}"/>
              </a:ext>
            </a:extLst>
          </p:cNvPr>
          <p:cNvSpPr txBox="1"/>
          <p:nvPr/>
        </p:nvSpPr>
        <p:spPr>
          <a:xfrm>
            <a:off x="11199603" y="-27384"/>
            <a:ext cx="879309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801-1000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14-16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5" name="Google Shape;165;p4">
            <a:extLst>
              <a:ext uri="{FF2B5EF4-FFF2-40B4-BE49-F238E27FC236}">
                <a16:creationId xmlns:a16="http://schemas.microsoft.com/office/drawing/2014/main" id="{3027D086-DECD-C347-9500-4510BC0A9C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760" y="98822"/>
            <a:ext cx="1225948" cy="501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C8B497-456E-E5C8-2C09-2A51EFEF24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573" r="5573"/>
          <a:stretch/>
        </p:blipFill>
        <p:spPr>
          <a:xfrm>
            <a:off x="4406125" y="3880552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AEDE4-0950-F74F-385D-91AF680962D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573" r="5573"/>
          <a:stretch/>
        </p:blipFill>
        <p:spPr>
          <a:xfrm>
            <a:off x="4354915" y="954472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14BC71-954C-4F23-ACA7-9C32B93698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573" r="5573"/>
          <a:stretch/>
        </p:blipFill>
        <p:spPr>
          <a:xfrm>
            <a:off x="8173453" y="968871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53060E-389A-46D0-BFB5-2FD0D4BBE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573" r="5573"/>
          <a:stretch/>
        </p:blipFill>
        <p:spPr>
          <a:xfrm>
            <a:off x="8254537" y="3893375"/>
            <a:ext cx="3544342" cy="265825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" name="Google Shape;114;p1">
            <a:extLst>
              <a:ext uri="{FF2B5EF4-FFF2-40B4-BE49-F238E27FC236}">
                <a16:creationId xmlns:a16="http://schemas.microsoft.com/office/drawing/2014/main" id="{816A33BE-8274-49BB-BD08-764BE5BAB900}"/>
              </a:ext>
            </a:extLst>
          </p:cNvPr>
          <p:cNvSpPr/>
          <p:nvPr/>
        </p:nvSpPr>
        <p:spPr>
          <a:xfrm>
            <a:off x="1490566" y="1304084"/>
            <a:ext cx="2559068" cy="943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V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Казанский международный лингвистический саммит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(KILS-202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4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)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  <a:p>
            <a:pPr marL="0" marR="0" lvl="0" indent="0" algn="ctr" defTabSz="1219133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16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Arial"/>
                <a:sym typeface="Arial"/>
              </a:rPr>
              <a:t> октября – 30 ноября 2024 года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</a:endParaRPr>
          </a:p>
        </p:txBody>
      </p:sp>
      <p:pic>
        <p:nvPicPr>
          <p:cNvPr id="23" name="Google Shape;116;p1">
            <a:extLst>
              <a:ext uri="{FF2B5EF4-FFF2-40B4-BE49-F238E27FC236}">
                <a16:creationId xmlns:a16="http://schemas.microsoft.com/office/drawing/2014/main" id="{0FA514A5-3A45-4D9F-9276-465E24255C76}"/>
              </a:ext>
            </a:extLst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466352" y="1376502"/>
            <a:ext cx="1109635" cy="73946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DDC365F-F228-488E-BB8F-28BBAF8A0B97}"/>
              </a:ext>
            </a:extLst>
          </p:cNvPr>
          <p:cNvSpPr/>
          <p:nvPr/>
        </p:nvSpPr>
        <p:spPr>
          <a:xfrm>
            <a:off x="390850" y="1017035"/>
            <a:ext cx="3658784" cy="541204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Google Shape;115;p1">
            <a:extLst>
              <a:ext uri="{FF2B5EF4-FFF2-40B4-BE49-F238E27FC236}">
                <a16:creationId xmlns:a16="http://schemas.microsoft.com/office/drawing/2014/main" id="{6081A507-069F-4394-BF02-E3E3D9F42298}"/>
              </a:ext>
            </a:extLst>
          </p:cNvPr>
          <p:cNvSpPr txBox="1"/>
          <p:nvPr/>
        </p:nvSpPr>
        <p:spPr>
          <a:xfrm>
            <a:off x="478022" y="2333733"/>
            <a:ext cx="3397568" cy="385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00"/>
              <a:buFont typeface="Calibri"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Декада татарской филологии,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посвященная 80-летию отделения татарского языка и литературы КФУ (18-30 ноября)</a:t>
            </a:r>
          </a:p>
          <a:p>
            <a:pPr marR="0" lvl="0" algn="just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endParaRPr lang="ru-RU" dirty="0">
              <a:solidFill>
                <a:srgbClr val="002060"/>
              </a:solidFill>
              <a:latin typeface="PT Sans" panose="020B0503020203020204" pitchFamily="34" charset="-52"/>
              <a:ea typeface="PT Sans" panose="020B0503020203020204" pitchFamily="34" charset="-52"/>
              <a:cs typeface="Calibri"/>
              <a:sym typeface="Calibri"/>
            </a:endParaRPr>
          </a:p>
          <a:p>
            <a:pPr marR="0" lvl="0" defTabSz="1219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T Sans" panose="020B0503020203020204" pitchFamily="34" charset="-52"/>
                <a:ea typeface="PT Sans" panose="020B0503020203020204" pitchFamily="34" charset="-52"/>
                <a:cs typeface="Calibri"/>
                <a:sym typeface="Calibri"/>
              </a:rPr>
              <a:t>Более 20 научных, образовательных и культурных мероприятий 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  <a:sym typeface="Calibri"/>
              </a:rPr>
              <a:t>(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</a:rPr>
              <a:t>круглые столы, 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  <a:sym typeface="Calibri"/>
              </a:rPr>
              <a:t>научная конференция, </a:t>
            </a:r>
            <a:r>
              <a:rPr lang="ru-RU" sz="1700" dirty="0">
                <a:solidFill>
                  <a:srgbClr val="002060"/>
                </a:solidFill>
                <a:latin typeface="PT Sans" panose="020B0503020203020204" pitchFamily="34" charset="-52"/>
                <a:cs typeface="Calibri"/>
              </a:rPr>
              <a:t>диспуты, научно-методические семинары, выставки творческих работ, открытые лекции, творческие встречи и т.п.)</a:t>
            </a:r>
            <a:endParaRPr lang="ru-RU" sz="1700" dirty="0">
              <a:solidFill>
                <a:srgbClr val="002060"/>
              </a:solidFill>
              <a:latin typeface="PT Sans" panose="020B0503020203020204" pitchFamily="34" charset="-52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91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e619951da3_0_162"/>
          <p:cNvSpPr/>
          <p:nvPr/>
        </p:nvSpPr>
        <p:spPr>
          <a:xfrm>
            <a:off x="0" y="-925"/>
            <a:ext cx="12192000" cy="691800"/>
          </a:xfrm>
          <a:prstGeom prst="rect">
            <a:avLst/>
          </a:prstGeom>
          <a:gradFill>
            <a:gsLst>
              <a:gs pos="0">
                <a:srgbClr val="003061"/>
              </a:gs>
              <a:gs pos="50000">
                <a:srgbClr val="00468D"/>
              </a:gs>
              <a:gs pos="100000">
                <a:srgbClr val="0054A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33"/>
              <a:buFont typeface="Calibri"/>
              <a:buNone/>
            </a:pPr>
            <a:endParaRPr sz="2533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2e619951da3_0_162"/>
          <p:cNvSpPr txBox="1"/>
          <p:nvPr/>
        </p:nvSpPr>
        <p:spPr>
          <a:xfrm>
            <a:off x="1353955" y="135104"/>
            <a:ext cx="54180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ru-RU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Саммит в СМИ</a:t>
            </a:r>
            <a:endParaRPr sz="28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g2e619951da3_0_162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2860" y="53250"/>
            <a:ext cx="674287" cy="598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e619951da3_0_162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7796" y="61877"/>
            <a:ext cx="674397" cy="598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2e619951da3_0_162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0025" y="69454"/>
            <a:ext cx="674287" cy="59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e619951da3_0_162" descr="C:\Users\MSShafigullin\Desktop\2020\5+\5+ (white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2344" y="44624"/>
            <a:ext cx="13190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e619951da3_0_162" descr="C:\Users\MSShafigullin\Desktop\Проекты\Презентация по ДК\qs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32504" y="260648"/>
            <a:ext cx="471181" cy="471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2e619951da3_0_162" descr="C:\Users\MSShafigullin\Desktop\2020\Презентация КФУ\TH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00094" y="-3344"/>
            <a:ext cx="336000" cy="3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e619951da3_0_162"/>
          <p:cNvSpPr txBox="1"/>
          <p:nvPr/>
        </p:nvSpPr>
        <p:spPr>
          <a:xfrm>
            <a:off x="11199603" y="305761"/>
            <a:ext cx="879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401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9" name="Google Shape;299;g2e619951da3_0_162"/>
          <p:cNvSpPr txBox="1"/>
          <p:nvPr/>
        </p:nvSpPr>
        <p:spPr>
          <a:xfrm>
            <a:off x="11199603" y="-27384"/>
            <a:ext cx="8793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801-1000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67"/>
              <a:buFont typeface="PT Sans"/>
              <a:buNone/>
            </a:pPr>
            <a:r>
              <a:rPr lang="ru-RU" sz="1067" b="0" i="0" u="none" strike="noStrike" cap="non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14-16</a:t>
            </a:r>
            <a:endParaRPr sz="1067" b="0" i="0" u="none" strike="noStrike" cap="non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00" name="Google Shape;300;g2e619951da3_0_16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760" y="98822"/>
            <a:ext cx="1225948" cy="50163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g2e619951da3_0_162"/>
          <p:cNvSpPr txBox="1"/>
          <p:nvPr/>
        </p:nvSpPr>
        <p:spPr>
          <a:xfrm>
            <a:off x="633375" y="854475"/>
            <a:ext cx="10911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1F1F1F"/>
                </a:solidFill>
                <a:latin typeface="PT Sans"/>
                <a:ea typeface="PT Sans"/>
                <a:cs typeface="PT Sans"/>
                <a:sym typeface="PT Sans"/>
              </a:rPr>
              <a:t>Проведение Саммита активно освещалось в средствах массовой информации</a:t>
            </a:r>
            <a:endParaRPr sz="2400" b="1" dirty="0">
              <a:solidFill>
                <a:srgbClr val="1F1F1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02" name="Google Shape;302;g2e619951da3_0_162"/>
          <p:cNvPicPr preferRelativeResize="0"/>
          <p:nvPr/>
        </p:nvPicPr>
        <p:blipFill>
          <a:blip r:embed="rId10"/>
          <a:srcRect/>
          <a:stretch/>
        </p:blipFill>
        <p:spPr>
          <a:xfrm>
            <a:off x="3545886" y="1484280"/>
            <a:ext cx="1665790" cy="166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e619951da3_0_162"/>
          <p:cNvPicPr preferRelativeResize="0"/>
          <p:nvPr/>
        </p:nvPicPr>
        <p:blipFill>
          <a:blip r:embed="rId11"/>
          <a:srcRect/>
          <a:stretch/>
        </p:blipFill>
        <p:spPr>
          <a:xfrm>
            <a:off x="3545886" y="5033505"/>
            <a:ext cx="1665790" cy="166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2e619951da3_0_162"/>
          <p:cNvPicPr preferRelativeResize="0"/>
          <p:nvPr/>
        </p:nvPicPr>
        <p:blipFill>
          <a:blip r:embed="rId12"/>
          <a:srcRect/>
          <a:stretch/>
        </p:blipFill>
        <p:spPr>
          <a:xfrm>
            <a:off x="10015798" y="1484280"/>
            <a:ext cx="1665790" cy="166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e619951da3_0_162"/>
          <p:cNvPicPr preferRelativeResize="0"/>
          <p:nvPr/>
        </p:nvPicPr>
        <p:blipFill>
          <a:blip r:embed="rId13"/>
          <a:srcRect/>
          <a:stretch/>
        </p:blipFill>
        <p:spPr>
          <a:xfrm>
            <a:off x="10015798" y="3258880"/>
            <a:ext cx="1665790" cy="1665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e619951da3_0_162"/>
          <p:cNvPicPr preferRelativeResize="0"/>
          <p:nvPr/>
        </p:nvPicPr>
        <p:blipFill>
          <a:blip r:embed="rId14"/>
          <a:srcRect/>
          <a:stretch/>
        </p:blipFill>
        <p:spPr>
          <a:xfrm>
            <a:off x="10015798" y="5033504"/>
            <a:ext cx="1665791" cy="166579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2e619951da3_0_162"/>
          <p:cNvSpPr txBox="1"/>
          <p:nvPr/>
        </p:nvSpPr>
        <p:spPr>
          <a:xfrm>
            <a:off x="1960300" y="1573775"/>
            <a:ext cx="16176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u="sng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  <a:hlinkClick r:id="rId15"/>
              </a:rPr>
              <a:t>V Казанский международный лингвистический саммит 2024</a:t>
            </a:r>
            <a:endParaRPr lang="ru-RU" sz="1200" u="sng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9" name="Google Shape;309;g2e619951da3_0_162"/>
          <p:cNvSpPr txBox="1"/>
          <p:nvPr/>
        </p:nvSpPr>
        <p:spPr>
          <a:xfrm>
            <a:off x="1960300" y="3348388"/>
            <a:ext cx="16176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1200" u="sng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  <a:hlinkClick r:id="rId16"/>
              </a:rPr>
              <a:t>ИСРО выступит партнёром международного лингвистического саммита в Казани</a:t>
            </a:r>
            <a:endParaRPr lang="ru-RU" sz="1200" u="sng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0" name="Google Shape;310;g2e619951da3_0_162"/>
          <p:cNvSpPr txBox="1"/>
          <p:nvPr/>
        </p:nvSpPr>
        <p:spPr>
          <a:xfrm>
            <a:off x="1960300" y="5122975"/>
            <a:ext cx="16176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u="sng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  <a:hlinkClick r:id="rId17"/>
              </a:rPr>
              <a:t>V </a:t>
            </a:r>
            <a:r>
              <a:rPr lang="ru-RU" sz="1200" u="sng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  <a:hlinkClick r:id="rId17"/>
              </a:rPr>
              <a:t>Международный лингвистический саммит</a:t>
            </a:r>
            <a:endParaRPr lang="ru-RU" sz="1200" u="sng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1" name="Google Shape;311;g2e619951da3_0_162"/>
          <p:cNvSpPr txBox="1"/>
          <p:nvPr/>
        </p:nvSpPr>
        <p:spPr>
          <a:xfrm>
            <a:off x="8430225" y="1573775"/>
            <a:ext cx="16176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u="sng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  <a:hlinkClick r:id="rId18"/>
              </a:rPr>
              <a:t>В Татарстане стартует Казанский международный лингвистический саммит</a:t>
            </a:r>
            <a:endParaRPr lang="ru-RU" sz="1300" u="sng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2" name="Google Shape;312;g2e619951da3_0_162"/>
          <p:cNvSpPr txBox="1"/>
          <p:nvPr/>
        </p:nvSpPr>
        <p:spPr>
          <a:xfrm>
            <a:off x="8398198" y="3348375"/>
            <a:ext cx="16176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u="sng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  <a:hlinkClick r:id="rId19"/>
              </a:rPr>
              <a:t>Международный лингвистический саммит в Казани собрал более 2 тыс. человек из 20 стран</a:t>
            </a:r>
            <a:endParaRPr lang="ru-RU" sz="1200" u="sng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3" name="Google Shape;313;g2e619951da3_0_162"/>
          <p:cNvSpPr txBox="1"/>
          <p:nvPr/>
        </p:nvSpPr>
        <p:spPr>
          <a:xfrm>
            <a:off x="8430225" y="5122975"/>
            <a:ext cx="1617600" cy="1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91425" bIns="91425" anchor="ctr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ru-RU" sz="1200" u="sng" dirty="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  <a:hlinkClick r:id="rId20"/>
              </a:rPr>
              <a:t>V Казанский международный лингвистический саммит: темы и спикеры</a:t>
            </a:r>
            <a:endParaRPr lang="ru-RU" sz="1200" u="sng" dirty="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15" name="Google Shape;315;g2e619951da3_0_162"/>
          <p:cNvPicPr preferRelativeResize="0"/>
          <p:nvPr/>
        </p:nvPicPr>
        <p:blipFill>
          <a:blip r:embed="rId21"/>
          <a:srcRect/>
          <a:stretch/>
        </p:blipFill>
        <p:spPr>
          <a:xfrm>
            <a:off x="3545888" y="3214162"/>
            <a:ext cx="1665774" cy="166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e619951da3_0_162"/>
          <p:cNvPicPr preferRelativeResize="0"/>
          <p:nvPr/>
        </p:nvPicPr>
        <p:blipFill>
          <a:blip r:embed="rId22"/>
          <a:srcRect/>
          <a:stretch/>
        </p:blipFill>
        <p:spPr>
          <a:xfrm>
            <a:off x="6414131" y="3287891"/>
            <a:ext cx="1692321" cy="169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19C64B-E1C7-492A-C373-AC68AA6B54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19872" y="1669821"/>
            <a:ext cx="1692321" cy="1270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C6D60D-02F1-5510-C725-CC2E9D6DD8F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64132" y="5520025"/>
            <a:ext cx="2046030" cy="692700"/>
          </a:xfrm>
          <a:prstGeom prst="rect">
            <a:avLst/>
          </a:prstGeom>
        </p:spPr>
      </p:pic>
      <p:pic>
        <p:nvPicPr>
          <p:cNvPr id="7" name="Google Shape;127;p1" descr="Изображение выглядит как символ, логотип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6CF15A7-88D5-D79B-EFCA-1F15261C003D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32427" y="1791602"/>
            <a:ext cx="1070171" cy="1051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189C9-E011-AA33-0127-54A5F46DC23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6525" y="3502958"/>
            <a:ext cx="1700208" cy="1177633"/>
          </a:xfrm>
          <a:prstGeom prst="rect">
            <a:avLst/>
          </a:prstGeom>
        </p:spPr>
      </p:pic>
      <p:pic>
        <p:nvPicPr>
          <p:cNvPr id="9" name="Google Shape;125;p1" descr="Изображение выглядит как графический дизайн, мультфильм, графическая вставка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99AAA6A0-8DEE-6487-2DD2-D0D7FC867339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36781" y="5336718"/>
            <a:ext cx="1279695" cy="989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659</Words>
  <Application>Microsoft Office PowerPoint</Application>
  <PresentationFormat>Широкоэкранный</PresentationFormat>
  <Paragraphs>134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Noto Sans Symbols</vt:lpstr>
      <vt:lpstr>PT Sans</vt:lpstr>
      <vt:lpstr>PT Serif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Шафигуллин Марат Шарифуллович</dc:creator>
  <cp:lastModifiedBy>Ярмакеев Искандер Энгелевич</cp:lastModifiedBy>
  <cp:revision>39</cp:revision>
  <dcterms:created xsi:type="dcterms:W3CDTF">2020-07-15T10:53:07Z</dcterms:created>
  <dcterms:modified xsi:type="dcterms:W3CDTF">2025-07-04T08:20:46Z</dcterms:modified>
</cp:coreProperties>
</file>